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F14AD6-DD97-4110-AA69-F38401B5467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C1D6865-F390-4A31-9468-E2266E75C114}">
      <dgm:prSet/>
      <dgm:spPr/>
      <dgm:t>
        <a:bodyPr/>
        <a:lstStyle/>
        <a:p>
          <a:r>
            <a:rPr lang="en-GB"/>
            <a:t>Održivi razvoj urbanih sredina i borba protiv klimatskih promjena</a:t>
          </a:r>
          <a:endParaRPr lang="en-US"/>
        </a:p>
      </dgm:t>
    </dgm:pt>
    <dgm:pt modelId="{09286448-EEEB-4256-83BA-52803A460626}" type="parTrans" cxnId="{C45AE62A-E263-4D23-BB4F-7413D391BE1F}">
      <dgm:prSet/>
      <dgm:spPr/>
      <dgm:t>
        <a:bodyPr/>
        <a:lstStyle/>
        <a:p>
          <a:endParaRPr lang="en-US"/>
        </a:p>
      </dgm:t>
    </dgm:pt>
    <dgm:pt modelId="{0B55E778-2DEF-4AAA-96EB-2264A8308685}" type="sibTrans" cxnId="{C45AE62A-E263-4D23-BB4F-7413D391BE1F}">
      <dgm:prSet/>
      <dgm:spPr/>
      <dgm:t>
        <a:bodyPr/>
        <a:lstStyle/>
        <a:p>
          <a:endParaRPr lang="en-US"/>
        </a:p>
      </dgm:t>
    </dgm:pt>
    <dgm:pt modelId="{01D27786-AF6D-460A-ADE1-881577669F3E}">
      <dgm:prSet/>
      <dgm:spPr/>
      <dgm:t>
        <a:bodyPr/>
        <a:lstStyle/>
        <a:p>
          <a:r>
            <a:rPr lang="en-GB"/>
            <a:t>Utjecaj svakodnevnih odluka</a:t>
          </a:r>
          <a:endParaRPr lang="en-US"/>
        </a:p>
      </dgm:t>
    </dgm:pt>
    <dgm:pt modelId="{F4A9B170-1934-4E70-ACFD-833CA1FBD66B}" type="parTrans" cxnId="{CA2A10EF-693E-4A5B-9BEC-060213555C11}">
      <dgm:prSet/>
      <dgm:spPr/>
      <dgm:t>
        <a:bodyPr/>
        <a:lstStyle/>
        <a:p>
          <a:endParaRPr lang="en-US"/>
        </a:p>
      </dgm:t>
    </dgm:pt>
    <dgm:pt modelId="{8967E306-277F-4E2B-B30B-300BDB7679B7}" type="sibTrans" cxnId="{CA2A10EF-693E-4A5B-9BEC-060213555C11}">
      <dgm:prSet/>
      <dgm:spPr/>
      <dgm:t>
        <a:bodyPr/>
        <a:lstStyle/>
        <a:p>
          <a:endParaRPr lang="en-US"/>
        </a:p>
      </dgm:t>
    </dgm:pt>
    <dgm:pt modelId="{8923E735-2146-4BA9-93FF-EBBCA5508A67}">
      <dgm:prSet/>
      <dgm:spPr/>
      <dgm:t>
        <a:bodyPr/>
        <a:lstStyle/>
        <a:p>
          <a:r>
            <a:rPr lang="en-GB"/>
            <a:t>Balansirati ekonomske i ekološke odluke</a:t>
          </a:r>
          <a:endParaRPr lang="en-US"/>
        </a:p>
      </dgm:t>
    </dgm:pt>
    <dgm:pt modelId="{27C8072B-CF98-4185-9160-AA65D50E8018}" type="parTrans" cxnId="{7A593A93-FA5B-4EBC-A4A5-71CE77EA8DC4}">
      <dgm:prSet/>
      <dgm:spPr/>
      <dgm:t>
        <a:bodyPr/>
        <a:lstStyle/>
        <a:p>
          <a:endParaRPr lang="en-US"/>
        </a:p>
      </dgm:t>
    </dgm:pt>
    <dgm:pt modelId="{43735A16-E37B-4738-A5C3-75C111100D6C}" type="sibTrans" cxnId="{7A593A93-FA5B-4EBC-A4A5-71CE77EA8DC4}">
      <dgm:prSet/>
      <dgm:spPr/>
      <dgm:t>
        <a:bodyPr/>
        <a:lstStyle/>
        <a:p>
          <a:endParaRPr lang="en-US"/>
        </a:p>
      </dgm:t>
    </dgm:pt>
    <dgm:pt modelId="{3A7C6515-18C5-4FFE-B371-6199C2158168}" type="pres">
      <dgm:prSet presAssocID="{52F14AD6-DD97-4110-AA69-F38401B54678}" presName="linear" presStyleCnt="0">
        <dgm:presLayoutVars>
          <dgm:animLvl val="lvl"/>
          <dgm:resizeHandles val="exact"/>
        </dgm:presLayoutVars>
      </dgm:prSet>
      <dgm:spPr/>
    </dgm:pt>
    <dgm:pt modelId="{5B843EB7-0F3B-48CE-8062-69CD34F9CB67}" type="pres">
      <dgm:prSet presAssocID="{0C1D6865-F390-4A31-9468-E2266E75C11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415BAD0-996E-4BAD-9AF6-553B4FE13850}" type="pres">
      <dgm:prSet presAssocID="{0B55E778-2DEF-4AAA-96EB-2264A8308685}" presName="spacer" presStyleCnt="0"/>
      <dgm:spPr/>
    </dgm:pt>
    <dgm:pt modelId="{C336094D-97A6-41B9-BB92-0790CDF603D2}" type="pres">
      <dgm:prSet presAssocID="{01D27786-AF6D-460A-ADE1-881577669F3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43DB421-9B36-419F-81E8-433FBE74C06C}" type="pres">
      <dgm:prSet presAssocID="{8967E306-277F-4E2B-B30B-300BDB7679B7}" presName="spacer" presStyleCnt="0"/>
      <dgm:spPr/>
    </dgm:pt>
    <dgm:pt modelId="{CC3FD7D0-B4C9-4420-A865-ECBA74E21003}" type="pres">
      <dgm:prSet presAssocID="{8923E735-2146-4BA9-93FF-EBBCA5508A6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E8E790D-FAC6-4209-94D6-F65B99E4D390}" type="presOf" srcId="{52F14AD6-DD97-4110-AA69-F38401B54678}" destId="{3A7C6515-18C5-4FFE-B371-6199C2158168}" srcOrd="0" destOrd="0" presId="urn:microsoft.com/office/officeart/2005/8/layout/vList2"/>
    <dgm:cxn modelId="{C45AE62A-E263-4D23-BB4F-7413D391BE1F}" srcId="{52F14AD6-DD97-4110-AA69-F38401B54678}" destId="{0C1D6865-F390-4A31-9468-E2266E75C114}" srcOrd="0" destOrd="0" parTransId="{09286448-EEEB-4256-83BA-52803A460626}" sibTransId="{0B55E778-2DEF-4AAA-96EB-2264A8308685}"/>
    <dgm:cxn modelId="{40303B85-7A1F-4735-9B80-F4752D40F369}" type="presOf" srcId="{8923E735-2146-4BA9-93FF-EBBCA5508A67}" destId="{CC3FD7D0-B4C9-4420-A865-ECBA74E21003}" srcOrd="0" destOrd="0" presId="urn:microsoft.com/office/officeart/2005/8/layout/vList2"/>
    <dgm:cxn modelId="{7A593A93-FA5B-4EBC-A4A5-71CE77EA8DC4}" srcId="{52F14AD6-DD97-4110-AA69-F38401B54678}" destId="{8923E735-2146-4BA9-93FF-EBBCA5508A67}" srcOrd="2" destOrd="0" parTransId="{27C8072B-CF98-4185-9160-AA65D50E8018}" sibTransId="{43735A16-E37B-4738-A5C3-75C111100D6C}"/>
    <dgm:cxn modelId="{26819097-D74A-4832-9654-ABA823AF0EB3}" type="presOf" srcId="{0C1D6865-F390-4A31-9468-E2266E75C114}" destId="{5B843EB7-0F3B-48CE-8062-69CD34F9CB67}" srcOrd="0" destOrd="0" presId="urn:microsoft.com/office/officeart/2005/8/layout/vList2"/>
    <dgm:cxn modelId="{4FDB58B3-C2E4-4886-9F9B-579FB0A1E0CF}" type="presOf" srcId="{01D27786-AF6D-460A-ADE1-881577669F3E}" destId="{C336094D-97A6-41B9-BB92-0790CDF603D2}" srcOrd="0" destOrd="0" presId="urn:microsoft.com/office/officeart/2005/8/layout/vList2"/>
    <dgm:cxn modelId="{CA2A10EF-693E-4A5B-9BEC-060213555C11}" srcId="{52F14AD6-DD97-4110-AA69-F38401B54678}" destId="{01D27786-AF6D-460A-ADE1-881577669F3E}" srcOrd="1" destOrd="0" parTransId="{F4A9B170-1934-4E70-ACFD-833CA1FBD66B}" sibTransId="{8967E306-277F-4E2B-B30B-300BDB7679B7}"/>
    <dgm:cxn modelId="{36220D03-2294-47F9-BD79-8A0DEB389D4C}" type="presParOf" srcId="{3A7C6515-18C5-4FFE-B371-6199C2158168}" destId="{5B843EB7-0F3B-48CE-8062-69CD34F9CB67}" srcOrd="0" destOrd="0" presId="urn:microsoft.com/office/officeart/2005/8/layout/vList2"/>
    <dgm:cxn modelId="{CA1E028F-9A83-433F-9ABF-F918DD590157}" type="presParOf" srcId="{3A7C6515-18C5-4FFE-B371-6199C2158168}" destId="{D415BAD0-996E-4BAD-9AF6-553B4FE13850}" srcOrd="1" destOrd="0" presId="urn:microsoft.com/office/officeart/2005/8/layout/vList2"/>
    <dgm:cxn modelId="{FDFA0432-B034-42D1-AFF4-620CC93EE53A}" type="presParOf" srcId="{3A7C6515-18C5-4FFE-B371-6199C2158168}" destId="{C336094D-97A6-41B9-BB92-0790CDF603D2}" srcOrd="2" destOrd="0" presId="urn:microsoft.com/office/officeart/2005/8/layout/vList2"/>
    <dgm:cxn modelId="{5FEE03DE-2073-4AE6-A9C2-2E4C3A9AD3CA}" type="presParOf" srcId="{3A7C6515-18C5-4FFE-B371-6199C2158168}" destId="{F43DB421-9B36-419F-81E8-433FBE74C06C}" srcOrd="3" destOrd="0" presId="urn:microsoft.com/office/officeart/2005/8/layout/vList2"/>
    <dgm:cxn modelId="{6DF42484-951E-4402-8A85-6D1CDCDB1FD4}" type="presParOf" srcId="{3A7C6515-18C5-4FFE-B371-6199C2158168}" destId="{CC3FD7D0-B4C9-4420-A865-ECBA74E2100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FC39B71-3393-4A4C-98ED-E42A17F79806}" type="doc">
      <dgm:prSet loTypeId="urn:microsoft.com/office/officeart/2005/8/layout/pList1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120D054-E5C6-4998-9162-C4D8B8725A6C}">
      <dgm:prSet phldrT="[Text]"/>
      <dgm:spPr/>
      <dgm:t>
        <a:bodyPr/>
        <a:lstStyle/>
        <a:p>
          <a:r>
            <a:rPr lang="en-GB" dirty="0"/>
            <a:t>SimCity</a:t>
          </a:r>
        </a:p>
      </dgm:t>
    </dgm:pt>
    <dgm:pt modelId="{F78F7D3D-2BF6-4C37-8CD0-379F5B4B9F60}" type="parTrans" cxnId="{D77B3B16-4846-48D2-B3A3-9FE49507743F}">
      <dgm:prSet/>
      <dgm:spPr/>
      <dgm:t>
        <a:bodyPr/>
        <a:lstStyle/>
        <a:p>
          <a:endParaRPr lang="en-GB"/>
        </a:p>
      </dgm:t>
    </dgm:pt>
    <dgm:pt modelId="{B1AA1302-DD76-4137-A8AF-A8E24ACFDEC1}" type="sibTrans" cxnId="{D77B3B16-4846-48D2-B3A3-9FE49507743F}">
      <dgm:prSet/>
      <dgm:spPr/>
      <dgm:t>
        <a:bodyPr/>
        <a:lstStyle/>
        <a:p>
          <a:endParaRPr lang="en-GB"/>
        </a:p>
      </dgm:t>
    </dgm:pt>
    <dgm:pt modelId="{5A38294C-7EAD-443F-A010-E55A060335DD}">
      <dgm:prSet phldrT="[Text]"/>
      <dgm:spPr/>
      <dgm:t>
        <a:bodyPr/>
        <a:lstStyle/>
        <a:p>
          <a:r>
            <a:rPr lang="en-GB" dirty="0" err="1"/>
            <a:t>Enercities</a:t>
          </a:r>
          <a:endParaRPr lang="en-GB" dirty="0"/>
        </a:p>
      </dgm:t>
    </dgm:pt>
    <dgm:pt modelId="{6B7FBB93-E7FE-4D72-890F-0D709EAFA3ED}" type="parTrans" cxnId="{D11F6AD1-85CD-4F78-B542-4A716253DB0C}">
      <dgm:prSet/>
      <dgm:spPr/>
      <dgm:t>
        <a:bodyPr/>
        <a:lstStyle/>
        <a:p>
          <a:endParaRPr lang="en-GB"/>
        </a:p>
      </dgm:t>
    </dgm:pt>
    <dgm:pt modelId="{283C6F47-BB32-4C18-8E16-2C6F9ABEEB24}" type="sibTrans" cxnId="{D11F6AD1-85CD-4F78-B542-4A716253DB0C}">
      <dgm:prSet/>
      <dgm:spPr/>
      <dgm:t>
        <a:bodyPr/>
        <a:lstStyle/>
        <a:p>
          <a:endParaRPr lang="en-GB"/>
        </a:p>
      </dgm:t>
    </dgm:pt>
    <dgm:pt modelId="{4318F44B-E75D-4C8C-B6DD-642B81594F95}">
      <dgm:prSet phldrT="[Text]"/>
      <dgm:spPr/>
      <dgm:t>
        <a:bodyPr/>
        <a:lstStyle/>
        <a:p>
          <a:r>
            <a:rPr lang="en-GB" dirty="0"/>
            <a:t>Eco</a:t>
          </a:r>
        </a:p>
      </dgm:t>
    </dgm:pt>
    <dgm:pt modelId="{6B5B0FBC-BE57-4352-942C-E563C9A74F0F}" type="parTrans" cxnId="{4579D2CF-B3CC-4B32-A657-705C781132D1}">
      <dgm:prSet/>
      <dgm:spPr/>
      <dgm:t>
        <a:bodyPr/>
        <a:lstStyle/>
        <a:p>
          <a:endParaRPr lang="en-GB"/>
        </a:p>
      </dgm:t>
    </dgm:pt>
    <dgm:pt modelId="{DDEACF0D-C39C-413F-AB4A-F30F61EEEDC3}" type="sibTrans" cxnId="{4579D2CF-B3CC-4B32-A657-705C781132D1}">
      <dgm:prSet/>
      <dgm:spPr/>
      <dgm:t>
        <a:bodyPr/>
        <a:lstStyle/>
        <a:p>
          <a:endParaRPr lang="en-GB"/>
        </a:p>
      </dgm:t>
    </dgm:pt>
    <dgm:pt modelId="{8D574FDA-B172-4E07-9F06-5EA900FA5C1D}">
      <dgm:prSet phldrT="[Text]"/>
      <dgm:spPr/>
      <dgm:t>
        <a:bodyPr/>
        <a:lstStyle/>
        <a:p>
          <a:r>
            <a:rPr lang="en-GB" dirty="0"/>
            <a:t>Cities: Skylines</a:t>
          </a:r>
        </a:p>
      </dgm:t>
    </dgm:pt>
    <dgm:pt modelId="{2432A533-6924-4498-B0B5-FD1980E15138}" type="parTrans" cxnId="{26E717F9-6F6D-46EB-A292-26D215C39087}">
      <dgm:prSet/>
      <dgm:spPr/>
      <dgm:t>
        <a:bodyPr/>
        <a:lstStyle/>
        <a:p>
          <a:endParaRPr lang="en-GB"/>
        </a:p>
      </dgm:t>
    </dgm:pt>
    <dgm:pt modelId="{F0D115AC-023E-40FA-A5D7-BDE247A6D3A2}" type="sibTrans" cxnId="{26E717F9-6F6D-46EB-A292-26D215C39087}">
      <dgm:prSet/>
      <dgm:spPr/>
      <dgm:t>
        <a:bodyPr/>
        <a:lstStyle/>
        <a:p>
          <a:endParaRPr lang="en-GB"/>
        </a:p>
      </dgm:t>
    </dgm:pt>
    <dgm:pt modelId="{9D180E9C-2CD3-431F-9435-262281279AEC}" type="pres">
      <dgm:prSet presAssocID="{9FC39B71-3393-4A4C-98ED-E42A17F79806}" presName="Name0" presStyleCnt="0">
        <dgm:presLayoutVars>
          <dgm:dir/>
          <dgm:resizeHandles val="exact"/>
        </dgm:presLayoutVars>
      </dgm:prSet>
      <dgm:spPr/>
    </dgm:pt>
    <dgm:pt modelId="{413C728F-41A2-4459-AF87-4F0902F5EB17}" type="pres">
      <dgm:prSet presAssocID="{D120D054-E5C6-4998-9162-C4D8B8725A6C}" presName="compNode" presStyleCnt="0"/>
      <dgm:spPr/>
    </dgm:pt>
    <dgm:pt modelId="{CFBEC769-D714-4672-8494-074C3D8253B7}" type="pres">
      <dgm:prSet presAssocID="{D120D054-E5C6-4998-9162-C4D8B8725A6C}" presName="pictRect" presStyleLbl="node1" presStyleIdx="0" presStyleCnt="4" custScaleX="100084" custScaleY="101634" custLinFactNeighborX="34541" custLinFactNeighborY="67649"/>
      <dgm:spPr>
        <a:blipFill rotWithShape="1">
          <a:blip xmlns:r="http://schemas.openxmlformats.org/officeDocument/2006/relationships" r:embed="rId1"/>
          <a:srcRect/>
          <a:stretch>
            <a:fillRect l="-14000" r="-14000"/>
          </a:stretch>
        </a:blipFill>
      </dgm:spPr>
    </dgm:pt>
    <dgm:pt modelId="{395130CB-4B18-4189-B042-2464E245A787}" type="pres">
      <dgm:prSet presAssocID="{D120D054-E5C6-4998-9162-C4D8B8725A6C}" presName="textRect" presStyleLbl="revTx" presStyleIdx="0" presStyleCnt="4" custLinFactNeighborX="-50273" custLinFactNeighborY="-18241">
        <dgm:presLayoutVars>
          <dgm:bulletEnabled val="1"/>
        </dgm:presLayoutVars>
      </dgm:prSet>
      <dgm:spPr/>
    </dgm:pt>
    <dgm:pt modelId="{28E0A1CC-CA3B-40E0-AB46-53E8A0DC61AB}" type="pres">
      <dgm:prSet presAssocID="{B1AA1302-DD76-4137-A8AF-A8E24ACFDEC1}" presName="sibTrans" presStyleLbl="sibTrans2D1" presStyleIdx="0" presStyleCnt="0"/>
      <dgm:spPr/>
    </dgm:pt>
    <dgm:pt modelId="{7DDD2333-6A2E-45F9-824D-144317A49BBE}" type="pres">
      <dgm:prSet presAssocID="{5A38294C-7EAD-443F-A010-E55A060335DD}" presName="compNode" presStyleCnt="0"/>
      <dgm:spPr/>
    </dgm:pt>
    <dgm:pt modelId="{C76DF0EE-B455-4FCC-92CB-742360A032E4}" type="pres">
      <dgm:prSet presAssocID="{5A38294C-7EAD-443F-A010-E55A060335DD}" presName="pictRect" presStyleLbl="node1" presStyleIdx="1" presStyleCnt="4" custLinFactNeighborX="68943" custLinFactNeighborY="71926"/>
      <dgm:spPr>
        <a:blipFill rotWithShape="1">
          <a:blip xmlns:r="http://schemas.openxmlformats.org/officeDocument/2006/relationships" r:embed="rId2"/>
          <a:srcRect/>
          <a:stretch>
            <a:fillRect l="-9000" r="-9000"/>
          </a:stretch>
        </a:blipFill>
      </dgm:spPr>
    </dgm:pt>
    <dgm:pt modelId="{072DC490-B583-4702-A843-E1AB1F588105}" type="pres">
      <dgm:prSet presAssocID="{5A38294C-7EAD-443F-A010-E55A060335DD}" presName="textRect" presStyleLbl="revTx" presStyleIdx="1" presStyleCnt="4" custLinFactX="59895" custLinFactNeighborX="100000" custLinFactNeighborY="-10522">
        <dgm:presLayoutVars>
          <dgm:bulletEnabled val="1"/>
        </dgm:presLayoutVars>
      </dgm:prSet>
      <dgm:spPr/>
    </dgm:pt>
    <dgm:pt modelId="{DE0EC3AA-7B37-409B-ADDF-690CAEF70D91}" type="pres">
      <dgm:prSet presAssocID="{283C6F47-BB32-4C18-8E16-2C6F9ABEEB24}" presName="sibTrans" presStyleLbl="sibTrans2D1" presStyleIdx="0" presStyleCnt="0"/>
      <dgm:spPr/>
    </dgm:pt>
    <dgm:pt modelId="{0D4E52AB-DAD1-458F-B411-1CAC09D4D30E}" type="pres">
      <dgm:prSet presAssocID="{4318F44B-E75D-4C8C-B6DD-642B81594F95}" presName="compNode" presStyleCnt="0"/>
      <dgm:spPr/>
    </dgm:pt>
    <dgm:pt modelId="{BEEF0DEA-0AC6-4F38-B461-787D4A265A69}" type="pres">
      <dgm:prSet presAssocID="{4318F44B-E75D-4C8C-B6DD-642B81594F95}" presName="pictRect" presStyleLbl="node1" presStyleIdx="2" presStyleCnt="4" custLinFactX="-88453" custLinFactY="100000" custLinFactNeighborX="-100000" custLinFactNeighborY="100696"/>
      <dgm:spPr>
        <a:blipFill rotWithShape="1">
          <a:blip xmlns:r="http://schemas.openxmlformats.org/officeDocument/2006/relationships" r:embed="rId3"/>
          <a:srcRect/>
          <a:stretch>
            <a:fillRect l="-25000" r="-25000"/>
          </a:stretch>
        </a:blipFill>
      </dgm:spPr>
    </dgm:pt>
    <dgm:pt modelId="{9237EF22-3ABC-4392-AB33-7EAB3507AA00}" type="pres">
      <dgm:prSet presAssocID="{4318F44B-E75D-4C8C-B6DD-642B81594F95}" presName="textRect" presStyleLbl="revTx" presStyleIdx="2" presStyleCnt="4" custLinFactX="-100000" custLinFactY="100000" custLinFactNeighborX="-167295" custLinFactNeighborY="130289">
        <dgm:presLayoutVars>
          <dgm:bulletEnabled val="1"/>
        </dgm:presLayoutVars>
      </dgm:prSet>
      <dgm:spPr/>
    </dgm:pt>
    <dgm:pt modelId="{83AB044E-8E8E-4B77-97C3-A320C89AB9F2}" type="pres">
      <dgm:prSet presAssocID="{DDEACF0D-C39C-413F-AB4A-F30F61EEEDC3}" presName="sibTrans" presStyleLbl="sibTrans2D1" presStyleIdx="0" presStyleCnt="0"/>
      <dgm:spPr/>
    </dgm:pt>
    <dgm:pt modelId="{42B13F27-795A-4CAF-8219-14C6541CD6E9}" type="pres">
      <dgm:prSet presAssocID="{8D574FDA-B172-4E07-9F06-5EA900FA5C1D}" presName="compNode" presStyleCnt="0"/>
      <dgm:spPr/>
    </dgm:pt>
    <dgm:pt modelId="{FBFFDF28-3094-4A1C-BF78-52D98A7D6DDA}" type="pres">
      <dgm:prSet presAssocID="{8D574FDA-B172-4E07-9F06-5EA900FA5C1D}" presName="pictRect" presStyleLbl="node1" presStyleIdx="3" presStyleCnt="4" custLinFactNeighborX="68635" custLinFactNeighborY="34345"/>
      <dgm:spPr>
        <a:blipFill rotWithShape="1">
          <a:blip xmlns:r="http://schemas.openxmlformats.org/officeDocument/2006/relationships" r:embed="rId4"/>
          <a:srcRect/>
          <a:stretch>
            <a:fillRect l="-28000" r="-28000"/>
          </a:stretch>
        </a:blipFill>
      </dgm:spPr>
    </dgm:pt>
    <dgm:pt modelId="{B6A92FC5-0DDB-49C8-87E4-002E6EFDEB32}" type="pres">
      <dgm:prSet presAssocID="{8D574FDA-B172-4E07-9F06-5EA900FA5C1D}" presName="textRect" presStyleLbl="revTx" presStyleIdx="3" presStyleCnt="4" custLinFactX="51481" custLinFactNeighborX="100000" custLinFactNeighborY="-80656">
        <dgm:presLayoutVars>
          <dgm:bulletEnabled val="1"/>
        </dgm:presLayoutVars>
      </dgm:prSet>
      <dgm:spPr/>
    </dgm:pt>
  </dgm:ptLst>
  <dgm:cxnLst>
    <dgm:cxn modelId="{DF28E302-AF6C-4109-A612-6D3967992D55}" type="presOf" srcId="{4318F44B-E75D-4C8C-B6DD-642B81594F95}" destId="{9237EF22-3ABC-4392-AB33-7EAB3507AA00}" srcOrd="0" destOrd="0" presId="urn:microsoft.com/office/officeart/2005/8/layout/pList1"/>
    <dgm:cxn modelId="{D77B3B16-4846-48D2-B3A3-9FE49507743F}" srcId="{9FC39B71-3393-4A4C-98ED-E42A17F79806}" destId="{D120D054-E5C6-4998-9162-C4D8B8725A6C}" srcOrd="0" destOrd="0" parTransId="{F78F7D3D-2BF6-4C37-8CD0-379F5B4B9F60}" sibTransId="{B1AA1302-DD76-4137-A8AF-A8E24ACFDEC1}"/>
    <dgm:cxn modelId="{60476634-1BC4-4DD7-B9EC-50D19F8BEEBC}" type="presOf" srcId="{B1AA1302-DD76-4137-A8AF-A8E24ACFDEC1}" destId="{28E0A1CC-CA3B-40E0-AB46-53E8A0DC61AB}" srcOrd="0" destOrd="0" presId="urn:microsoft.com/office/officeart/2005/8/layout/pList1"/>
    <dgm:cxn modelId="{F64C793A-861E-4910-A106-13F4269EA932}" type="presOf" srcId="{D120D054-E5C6-4998-9162-C4D8B8725A6C}" destId="{395130CB-4B18-4189-B042-2464E245A787}" srcOrd="0" destOrd="0" presId="urn:microsoft.com/office/officeart/2005/8/layout/pList1"/>
    <dgm:cxn modelId="{607CD4B6-9C1B-4057-80AA-08846DB0A957}" type="presOf" srcId="{9FC39B71-3393-4A4C-98ED-E42A17F79806}" destId="{9D180E9C-2CD3-431F-9435-262281279AEC}" srcOrd="0" destOrd="0" presId="urn:microsoft.com/office/officeart/2005/8/layout/pList1"/>
    <dgm:cxn modelId="{E11F34BB-1049-4DE1-97F6-8E383A412FA9}" type="presOf" srcId="{283C6F47-BB32-4C18-8E16-2C6F9ABEEB24}" destId="{DE0EC3AA-7B37-409B-ADDF-690CAEF70D91}" srcOrd="0" destOrd="0" presId="urn:microsoft.com/office/officeart/2005/8/layout/pList1"/>
    <dgm:cxn modelId="{4579D2CF-B3CC-4B32-A657-705C781132D1}" srcId="{9FC39B71-3393-4A4C-98ED-E42A17F79806}" destId="{4318F44B-E75D-4C8C-B6DD-642B81594F95}" srcOrd="2" destOrd="0" parTransId="{6B5B0FBC-BE57-4352-942C-E563C9A74F0F}" sibTransId="{DDEACF0D-C39C-413F-AB4A-F30F61EEEDC3}"/>
    <dgm:cxn modelId="{D11F6AD1-85CD-4F78-B542-4A716253DB0C}" srcId="{9FC39B71-3393-4A4C-98ED-E42A17F79806}" destId="{5A38294C-7EAD-443F-A010-E55A060335DD}" srcOrd="1" destOrd="0" parTransId="{6B7FBB93-E7FE-4D72-890F-0D709EAFA3ED}" sibTransId="{283C6F47-BB32-4C18-8E16-2C6F9ABEEB24}"/>
    <dgm:cxn modelId="{83D8E2E8-142C-4F54-B2D7-81271F9ED37C}" type="presOf" srcId="{5A38294C-7EAD-443F-A010-E55A060335DD}" destId="{072DC490-B583-4702-A843-E1AB1F588105}" srcOrd="0" destOrd="0" presId="urn:microsoft.com/office/officeart/2005/8/layout/pList1"/>
    <dgm:cxn modelId="{33B221F6-E9B2-4D79-A311-00BFB1FA4BF0}" type="presOf" srcId="{DDEACF0D-C39C-413F-AB4A-F30F61EEEDC3}" destId="{83AB044E-8E8E-4B77-97C3-A320C89AB9F2}" srcOrd="0" destOrd="0" presId="urn:microsoft.com/office/officeart/2005/8/layout/pList1"/>
    <dgm:cxn modelId="{61F6A4F6-170C-4C5A-A41D-A42AF75AFB65}" type="presOf" srcId="{8D574FDA-B172-4E07-9F06-5EA900FA5C1D}" destId="{B6A92FC5-0DDB-49C8-87E4-002E6EFDEB32}" srcOrd="0" destOrd="0" presId="urn:microsoft.com/office/officeart/2005/8/layout/pList1"/>
    <dgm:cxn modelId="{26E717F9-6F6D-46EB-A292-26D215C39087}" srcId="{9FC39B71-3393-4A4C-98ED-E42A17F79806}" destId="{8D574FDA-B172-4E07-9F06-5EA900FA5C1D}" srcOrd="3" destOrd="0" parTransId="{2432A533-6924-4498-B0B5-FD1980E15138}" sibTransId="{F0D115AC-023E-40FA-A5D7-BDE247A6D3A2}"/>
    <dgm:cxn modelId="{0CD66169-9979-40C6-88EA-B517FD5DAD9D}" type="presParOf" srcId="{9D180E9C-2CD3-431F-9435-262281279AEC}" destId="{413C728F-41A2-4459-AF87-4F0902F5EB17}" srcOrd="0" destOrd="0" presId="urn:microsoft.com/office/officeart/2005/8/layout/pList1"/>
    <dgm:cxn modelId="{5E1E7B63-A69D-4548-9AF5-3650B38BCB93}" type="presParOf" srcId="{413C728F-41A2-4459-AF87-4F0902F5EB17}" destId="{CFBEC769-D714-4672-8494-074C3D8253B7}" srcOrd="0" destOrd="0" presId="urn:microsoft.com/office/officeart/2005/8/layout/pList1"/>
    <dgm:cxn modelId="{7DB43E40-DFC1-41B2-AD37-831B539CD04C}" type="presParOf" srcId="{413C728F-41A2-4459-AF87-4F0902F5EB17}" destId="{395130CB-4B18-4189-B042-2464E245A787}" srcOrd="1" destOrd="0" presId="urn:microsoft.com/office/officeart/2005/8/layout/pList1"/>
    <dgm:cxn modelId="{428DDD45-ABAB-4016-8FE1-36BFF44C4CDA}" type="presParOf" srcId="{9D180E9C-2CD3-431F-9435-262281279AEC}" destId="{28E0A1CC-CA3B-40E0-AB46-53E8A0DC61AB}" srcOrd="1" destOrd="0" presId="urn:microsoft.com/office/officeart/2005/8/layout/pList1"/>
    <dgm:cxn modelId="{1F54D9FF-DF44-4B3F-9591-28F20561E036}" type="presParOf" srcId="{9D180E9C-2CD3-431F-9435-262281279AEC}" destId="{7DDD2333-6A2E-45F9-824D-144317A49BBE}" srcOrd="2" destOrd="0" presId="urn:microsoft.com/office/officeart/2005/8/layout/pList1"/>
    <dgm:cxn modelId="{CF7063A9-5839-46CA-BB75-D84303CA0355}" type="presParOf" srcId="{7DDD2333-6A2E-45F9-824D-144317A49BBE}" destId="{C76DF0EE-B455-4FCC-92CB-742360A032E4}" srcOrd="0" destOrd="0" presId="urn:microsoft.com/office/officeart/2005/8/layout/pList1"/>
    <dgm:cxn modelId="{47B9341D-D1BE-4BB8-98E5-14941AA11254}" type="presParOf" srcId="{7DDD2333-6A2E-45F9-824D-144317A49BBE}" destId="{072DC490-B583-4702-A843-E1AB1F588105}" srcOrd="1" destOrd="0" presId="urn:microsoft.com/office/officeart/2005/8/layout/pList1"/>
    <dgm:cxn modelId="{A4629BD9-E65B-4DE3-92F7-FB495A732076}" type="presParOf" srcId="{9D180E9C-2CD3-431F-9435-262281279AEC}" destId="{DE0EC3AA-7B37-409B-ADDF-690CAEF70D91}" srcOrd="3" destOrd="0" presId="urn:microsoft.com/office/officeart/2005/8/layout/pList1"/>
    <dgm:cxn modelId="{D8A2D789-E42E-4A68-9C35-AF13EA8CB457}" type="presParOf" srcId="{9D180E9C-2CD3-431F-9435-262281279AEC}" destId="{0D4E52AB-DAD1-458F-B411-1CAC09D4D30E}" srcOrd="4" destOrd="0" presId="urn:microsoft.com/office/officeart/2005/8/layout/pList1"/>
    <dgm:cxn modelId="{8F5686BD-1BFA-46E9-B83F-801FB79A55C8}" type="presParOf" srcId="{0D4E52AB-DAD1-458F-B411-1CAC09D4D30E}" destId="{BEEF0DEA-0AC6-4F38-B461-787D4A265A69}" srcOrd="0" destOrd="0" presId="urn:microsoft.com/office/officeart/2005/8/layout/pList1"/>
    <dgm:cxn modelId="{60D5B00F-9701-4594-B0F2-8DC0774AA8C0}" type="presParOf" srcId="{0D4E52AB-DAD1-458F-B411-1CAC09D4D30E}" destId="{9237EF22-3ABC-4392-AB33-7EAB3507AA00}" srcOrd="1" destOrd="0" presId="urn:microsoft.com/office/officeart/2005/8/layout/pList1"/>
    <dgm:cxn modelId="{0C07A921-0B16-41C6-92A1-10C0FFDFF6D3}" type="presParOf" srcId="{9D180E9C-2CD3-431F-9435-262281279AEC}" destId="{83AB044E-8E8E-4B77-97C3-A320C89AB9F2}" srcOrd="5" destOrd="0" presId="urn:microsoft.com/office/officeart/2005/8/layout/pList1"/>
    <dgm:cxn modelId="{988C41C7-8462-4259-9B55-A10F3BCB0FFD}" type="presParOf" srcId="{9D180E9C-2CD3-431F-9435-262281279AEC}" destId="{42B13F27-795A-4CAF-8219-14C6541CD6E9}" srcOrd="6" destOrd="0" presId="urn:microsoft.com/office/officeart/2005/8/layout/pList1"/>
    <dgm:cxn modelId="{F8915D04-C88E-4FCB-A06F-7D184D62B5CA}" type="presParOf" srcId="{42B13F27-795A-4CAF-8219-14C6541CD6E9}" destId="{FBFFDF28-3094-4A1C-BF78-52D98A7D6DDA}" srcOrd="0" destOrd="0" presId="urn:microsoft.com/office/officeart/2005/8/layout/pList1"/>
    <dgm:cxn modelId="{6976A33D-49B9-4917-9A2E-1F7296592A8B}" type="presParOf" srcId="{42B13F27-795A-4CAF-8219-14C6541CD6E9}" destId="{B6A92FC5-0DDB-49C8-87E4-002E6EFDEB32}" srcOrd="1" destOrd="0" presId="urn:microsoft.com/office/officeart/2005/8/layout/p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75FF919-F6D4-49AF-8304-FD468BD12D5F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06BF071-664C-4B8A-A18B-31A717C06C9D}">
      <dgm:prSet/>
      <dgm:spPr/>
      <dgm:t>
        <a:bodyPr/>
        <a:lstStyle/>
        <a:p>
          <a:r>
            <a:rPr lang="en-GB" dirty="0" err="1"/>
            <a:t>Donosi</a:t>
          </a:r>
          <a:r>
            <a:rPr lang="en-GB" dirty="0"/>
            <a:t> </a:t>
          </a:r>
          <a:r>
            <a:rPr lang="en-GB" dirty="0" err="1"/>
            <a:t>odluke</a:t>
          </a:r>
          <a:endParaRPr lang="en-US" dirty="0"/>
        </a:p>
      </dgm:t>
    </dgm:pt>
    <dgm:pt modelId="{94DDC0FC-F66A-4A7B-A0CD-21489DD0806F}" type="parTrans" cxnId="{CDFAF6EB-C975-4BF6-941E-700F9DE6DE4E}">
      <dgm:prSet/>
      <dgm:spPr/>
      <dgm:t>
        <a:bodyPr/>
        <a:lstStyle/>
        <a:p>
          <a:endParaRPr lang="en-US"/>
        </a:p>
      </dgm:t>
    </dgm:pt>
    <dgm:pt modelId="{6F3C2975-F154-4A57-988A-88D8C37FC689}" type="sibTrans" cxnId="{CDFAF6EB-C975-4BF6-941E-700F9DE6DE4E}">
      <dgm:prSet/>
      <dgm:spPr/>
      <dgm:t>
        <a:bodyPr/>
        <a:lstStyle/>
        <a:p>
          <a:endParaRPr lang="en-US"/>
        </a:p>
      </dgm:t>
    </dgm:pt>
    <dgm:pt modelId="{FBF17C29-9B62-427F-97E2-DDA81849534A}">
      <dgm:prSet/>
      <dgm:spPr/>
      <dgm:t>
        <a:bodyPr/>
        <a:lstStyle/>
        <a:p>
          <a:r>
            <a:rPr lang="en-GB" dirty="0"/>
            <a:t>Nova </a:t>
          </a:r>
          <a:r>
            <a:rPr lang="en-GB" dirty="0" err="1"/>
            <a:t>faza</a:t>
          </a:r>
          <a:r>
            <a:rPr lang="en-GB" dirty="0"/>
            <a:t>  </a:t>
          </a:r>
          <a:r>
            <a:rPr lang="en-GB" dirty="0" err="1"/>
            <a:t>zadatci</a:t>
          </a:r>
          <a:r>
            <a:rPr lang="en-GB" dirty="0"/>
            <a:t>, </a:t>
          </a:r>
          <a:r>
            <a:rPr lang="en-GB" dirty="0" err="1"/>
            <a:t>interakcije</a:t>
          </a:r>
          <a:r>
            <a:rPr lang="en-GB" dirty="0"/>
            <a:t>, </a:t>
          </a:r>
          <a:r>
            <a:rPr lang="en-GB" dirty="0" err="1"/>
            <a:t>statistike</a:t>
          </a:r>
          <a:endParaRPr lang="en-US" dirty="0"/>
        </a:p>
      </dgm:t>
    </dgm:pt>
    <dgm:pt modelId="{81D4AFF7-165D-4173-8C31-97E5E9298669}" type="parTrans" cxnId="{15F8AD0F-8619-491F-83DE-77CE375C47BF}">
      <dgm:prSet/>
      <dgm:spPr/>
      <dgm:t>
        <a:bodyPr/>
        <a:lstStyle/>
        <a:p>
          <a:endParaRPr lang="en-US"/>
        </a:p>
      </dgm:t>
    </dgm:pt>
    <dgm:pt modelId="{8B83A275-943C-4B65-8734-B47CA3AE37ED}" type="sibTrans" cxnId="{15F8AD0F-8619-491F-83DE-77CE375C47BF}">
      <dgm:prSet/>
      <dgm:spPr/>
      <dgm:t>
        <a:bodyPr/>
        <a:lstStyle/>
        <a:p>
          <a:endParaRPr lang="en-US"/>
        </a:p>
      </dgm:t>
    </dgm:pt>
    <dgm:pt modelId="{036ED282-2905-43F6-976F-F2900A6026C1}">
      <dgm:prSet/>
      <dgm:spPr/>
      <dgm:t>
        <a:bodyPr/>
        <a:lstStyle/>
        <a:p>
          <a:r>
            <a:rPr lang="en-GB" dirty="0" err="1"/>
            <a:t>Loše</a:t>
          </a:r>
          <a:r>
            <a:rPr lang="en-GB" dirty="0"/>
            <a:t> </a:t>
          </a:r>
          <a:r>
            <a:rPr lang="en-GB" dirty="0" err="1"/>
            <a:t>odluke</a:t>
          </a:r>
          <a:r>
            <a:rPr lang="en-GB" dirty="0"/>
            <a:t> </a:t>
          </a:r>
          <a:r>
            <a:rPr lang="en-GB" dirty="0" err="1"/>
            <a:t>aktiviraju</a:t>
          </a:r>
          <a:r>
            <a:rPr lang="en-GB" dirty="0"/>
            <a:t> </a:t>
          </a:r>
          <a:r>
            <a:rPr lang="en-GB" dirty="0" err="1"/>
            <a:t>aktiviste</a:t>
          </a:r>
          <a:r>
            <a:rPr lang="en-GB" dirty="0"/>
            <a:t> </a:t>
          </a:r>
          <a:r>
            <a:rPr lang="en-GB" dirty="0" err="1"/>
            <a:t>i</a:t>
          </a:r>
          <a:r>
            <a:rPr lang="en-GB" dirty="0"/>
            <a:t> </a:t>
          </a:r>
          <a:r>
            <a:rPr lang="en-GB" dirty="0" err="1"/>
            <a:t>potencijalne</a:t>
          </a:r>
          <a:r>
            <a:rPr lang="en-GB" dirty="0"/>
            <a:t> </a:t>
          </a:r>
          <a:r>
            <a:rPr lang="en-GB" dirty="0" err="1"/>
            <a:t>kazne</a:t>
          </a:r>
          <a:endParaRPr lang="en-US" dirty="0"/>
        </a:p>
      </dgm:t>
    </dgm:pt>
    <dgm:pt modelId="{2943772B-8757-48E8-8493-3A664E33DC6A}" type="parTrans" cxnId="{129485F0-F3C5-484B-928F-790015C402AD}">
      <dgm:prSet/>
      <dgm:spPr/>
      <dgm:t>
        <a:bodyPr/>
        <a:lstStyle/>
        <a:p>
          <a:endParaRPr lang="en-US"/>
        </a:p>
      </dgm:t>
    </dgm:pt>
    <dgm:pt modelId="{F9E5F196-2B8E-4AA1-829F-51323E72F41E}" type="sibTrans" cxnId="{129485F0-F3C5-484B-928F-790015C402AD}">
      <dgm:prSet/>
      <dgm:spPr/>
      <dgm:t>
        <a:bodyPr/>
        <a:lstStyle/>
        <a:p>
          <a:endParaRPr lang="en-US"/>
        </a:p>
      </dgm:t>
    </dgm:pt>
    <dgm:pt modelId="{E2AE6739-181B-4082-8946-16335EF4AD69}">
      <dgm:prSet/>
      <dgm:spPr/>
      <dgm:t>
        <a:bodyPr/>
        <a:lstStyle/>
        <a:p>
          <a:r>
            <a:rPr lang="en-GB" dirty="0" err="1"/>
            <a:t>Cilj</a:t>
          </a:r>
          <a:r>
            <a:rPr lang="en-GB" dirty="0"/>
            <a:t>: </a:t>
          </a:r>
          <a:r>
            <a:rPr lang="en-GB" dirty="0" err="1"/>
            <a:t>izgraditi</a:t>
          </a:r>
          <a:r>
            <a:rPr lang="en-GB" dirty="0"/>
            <a:t> </a:t>
          </a:r>
          <a:r>
            <a:rPr lang="en-GB" dirty="0" err="1"/>
            <a:t>ekološki</a:t>
          </a:r>
          <a:r>
            <a:rPr lang="en-GB" dirty="0"/>
            <a:t> </a:t>
          </a:r>
          <a:r>
            <a:rPr lang="en-GB" dirty="0" err="1"/>
            <a:t>optimiziran</a:t>
          </a:r>
          <a:r>
            <a:rPr lang="en-GB" dirty="0"/>
            <a:t>, </a:t>
          </a:r>
          <a:r>
            <a:rPr lang="en-GB" dirty="0" err="1"/>
            <a:t>napredan</a:t>
          </a:r>
          <a:r>
            <a:rPr lang="en-GB" dirty="0"/>
            <a:t> grad</a:t>
          </a:r>
          <a:endParaRPr lang="en-US" dirty="0"/>
        </a:p>
      </dgm:t>
    </dgm:pt>
    <dgm:pt modelId="{03B2A1D2-E8F4-4E05-8C86-45205BB4B8D0}" type="parTrans" cxnId="{2C6040AC-0358-47A9-A676-7C0593143B0B}">
      <dgm:prSet/>
      <dgm:spPr/>
      <dgm:t>
        <a:bodyPr/>
        <a:lstStyle/>
        <a:p>
          <a:endParaRPr lang="en-US"/>
        </a:p>
      </dgm:t>
    </dgm:pt>
    <dgm:pt modelId="{89BDD554-2DD7-4829-A924-E825F87EF459}" type="sibTrans" cxnId="{2C6040AC-0358-47A9-A676-7C0593143B0B}">
      <dgm:prSet/>
      <dgm:spPr/>
      <dgm:t>
        <a:bodyPr/>
        <a:lstStyle/>
        <a:p>
          <a:endParaRPr lang="en-US"/>
        </a:p>
      </dgm:t>
    </dgm:pt>
    <dgm:pt modelId="{DD2515E2-9CB8-47E1-BCDB-C94C76BDCEB3}" type="pres">
      <dgm:prSet presAssocID="{B75FF919-F6D4-49AF-8304-FD468BD12D5F}" presName="matrix" presStyleCnt="0">
        <dgm:presLayoutVars>
          <dgm:chMax val="1"/>
          <dgm:dir/>
          <dgm:resizeHandles val="exact"/>
        </dgm:presLayoutVars>
      </dgm:prSet>
      <dgm:spPr/>
    </dgm:pt>
    <dgm:pt modelId="{70A0244F-0497-4591-B2CB-FDA100C623E6}" type="pres">
      <dgm:prSet presAssocID="{B75FF919-F6D4-49AF-8304-FD468BD12D5F}" presName="diamond" presStyleLbl="bgShp" presStyleIdx="0" presStyleCnt="1"/>
      <dgm:spPr/>
    </dgm:pt>
    <dgm:pt modelId="{9FD7BFE7-7B98-440F-879A-3D9C86800368}" type="pres">
      <dgm:prSet presAssocID="{B75FF919-F6D4-49AF-8304-FD468BD12D5F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90D34C2F-05EB-4A4D-94D9-F4FCE536D0DF}" type="pres">
      <dgm:prSet presAssocID="{B75FF919-F6D4-49AF-8304-FD468BD12D5F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A66B5D31-749A-4511-AB28-407AAE0B11FC}" type="pres">
      <dgm:prSet presAssocID="{B75FF919-F6D4-49AF-8304-FD468BD12D5F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5188601-6092-435C-99F5-F63A2A23A132}" type="pres">
      <dgm:prSet presAssocID="{B75FF919-F6D4-49AF-8304-FD468BD12D5F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15F8AD0F-8619-491F-83DE-77CE375C47BF}" srcId="{B75FF919-F6D4-49AF-8304-FD468BD12D5F}" destId="{FBF17C29-9B62-427F-97E2-DDA81849534A}" srcOrd="1" destOrd="0" parTransId="{81D4AFF7-165D-4173-8C31-97E5E9298669}" sibTransId="{8B83A275-943C-4B65-8734-B47CA3AE37ED}"/>
    <dgm:cxn modelId="{70417A41-1B91-4893-AEEA-F9FD449A6891}" type="presOf" srcId="{FBF17C29-9B62-427F-97E2-DDA81849534A}" destId="{90D34C2F-05EB-4A4D-94D9-F4FCE536D0DF}" srcOrd="0" destOrd="0" presId="urn:microsoft.com/office/officeart/2005/8/layout/matrix3"/>
    <dgm:cxn modelId="{0A49A76E-F122-47A9-8407-715C68B217AE}" type="presOf" srcId="{E2AE6739-181B-4082-8946-16335EF4AD69}" destId="{E5188601-6092-435C-99F5-F63A2A23A132}" srcOrd="0" destOrd="0" presId="urn:microsoft.com/office/officeart/2005/8/layout/matrix3"/>
    <dgm:cxn modelId="{2C6040AC-0358-47A9-A676-7C0593143B0B}" srcId="{B75FF919-F6D4-49AF-8304-FD468BD12D5F}" destId="{E2AE6739-181B-4082-8946-16335EF4AD69}" srcOrd="3" destOrd="0" parTransId="{03B2A1D2-E8F4-4E05-8C86-45205BB4B8D0}" sibTransId="{89BDD554-2DD7-4829-A924-E825F87EF459}"/>
    <dgm:cxn modelId="{6111E0B0-53C4-4C17-AF29-AC93E056E3F8}" type="presOf" srcId="{B75FF919-F6D4-49AF-8304-FD468BD12D5F}" destId="{DD2515E2-9CB8-47E1-BCDB-C94C76BDCEB3}" srcOrd="0" destOrd="0" presId="urn:microsoft.com/office/officeart/2005/8/layout/matrix3"/>
    <dgm:cxn modelId="{E03A87D6-4ECC-465F-BEF8-195AC8110211}" type="presOf" srcId="{036ED282-2905-43F6-976F-F2900A6026C1}" destId="{A66B5D31-749A-4511-AB28-407AAE0B11FC}" srcOrd="0" destOrd="0" presId="urn:microsoft.com/office/officeart/2005/8/layout/matrix3"/>
    <dgm:cxn modelId="{CDFAF6EB-C975-4BF6-941E-700F9DE6DE4E}" srcId="{B75FF919-F6D4-49AF-8304-FD468BD12D5F}" destId="{A06BF071-664C-4B8A-A18B-31A717C06C9D}" srcOrd="0" destOrd="0" parTransId="{94DDC0FC-F66A-4A7B-A0CD-21489DD0806F}" sibTransId="{6F3C2975-F154-4A57-988A-88D8C37FC689}"/>
    <dgm:cxn modelId="{129485F0-F3C5-484B-928F-790015C402AD}" srcId="{B75FF919-F6D4-49AF-8304-FD468BD12D5F}" destId="{036ED282-2905-43F6-976F-F2900A6026C1}" srcOrd="2" destOrd="0" parTransId="{2943772B-8757-48E8-8493-3A664E33DC6A}" sibTransId="{F9E5F196-2B8E-4AA1-829F-51323E72F41E}"/>
    <dgm:cxn modelId="{BCD4FFFF-0FF4-44FD-A4F0-E6A2E9EE2BBB}" type="presOf" srcId="{A06BF071-664C-4B8A-A18B-31A717C06C9D}" destId="{9FD7BFE7-7B98-440F-879A-3D9C86800368}" srcOrd="0" destOrd="0" presId="urn:microsoft.com/office/officeart/2005/8/layout/matrix3"/>
    <dgm:cxn modelId="{DE5A41F6-9B44-4BBA-98B6-993C2CCFF3AC}" type="presParOf" srcId="{DD2515E2-9CB8-47E1-BCDB-C94C76BDCEB3}" destId="{70A0244F-0497-4591-B2CB-FDA100C623E6}" srcOrd="0" destOrd="0" presId="urn:microsoft.com/office/officeart/2005/8/layout/matrix3"/>
    <dgm:cxn modelId="{63A16FEC-AD3E-4C85-9407-04F0730C0AC4}" type="presParOf" srcId="{DD2515E2-9CB8-47E1-BCDB-C94C76BDCEB3}" destId="{9FD7BFE7-7B98-440F-879A-3D9C86800368}" srcOrd="1" destOrd="0" presId="urn:microsoft.com/office/officeart/2005/8/layout/matrix3"/>
    <dgm:cxn modelId="{208A0752-62CD-4288-B054-019BB91CFB6A}" type="presParOf" srcId="{DD2515E2-9CB8-47E1-BCDB-C94C76BDCEB3}" destId="{90D34C2F-05EB-4A4D-94D9-F4FCE536D0DF}" srcOrd="2" destOrd="0" presId="urn:microsoft.com/office/officeart/2005/8/layout/matrix3"/>
    <dgm:cxn modelId="{486444C2-13C0-4CD6-8236-C47286CD3B0F}" type="presParOf" srcId="{DD2515E2-9CB8-47E1-BCDB-C94C76BDCEB3}" destId="{A66B5D31-749A-4511-AB28-407AAE0B11FC}" srcOrd="3" destOrd="0" presId="urn:microsoft.com/office/officeart/2005/8/layout/matrix3"/>
    <dgm:cxn modelId="{9E1AD603-008D-44E4-9F55-C7731751148A}" type="presParOf" srcId="{DD2515E2-9CB8-47E1-BCDB-C94C76BDCEB3}" destId="{E5188601-6092-435C-99F5-F63A2A23A132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27B3433-8265-4A50-BCB2-7E405B1463D0}" type="doc">
      <dgm:prSet loTypeId="urn:microsoft.com/office/officeart/2005/8/layout/default" loCatId="list" qsTypeId="urn:microsoft.com/office/officeart/2005/8/quickstyle/simple5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621F1FC9-39AE-4449-AEC2-C0B0192C6DD8}">
      <dgm:prSet/>
      <dgm:spPr/>
      <dgm:t>
        <a:bodyPr/>
        <a:lstStyle/>
        <a:p>
          <a:r>
            <a:rPr lang="en-GB"/>
            <a:t>Igrač</a:t>
          </a:r>
          <a:endParaRPr lang="en-US"/>
        </a:p>
      </dgm:t>
    </dgm:pt>
    <dgm:pt modelId="{969012D0-181E-4E91-880C-9F8CE3E57072}" type="parTrans" cxnId="{EBA4D0B1-E5C9-4D05-8DF5-8052750E5670}">
      <dgm:prSet/>
      <dgm:spPr/>
      <dgm:t>
        <a:bodyPr/>
        <a:lstStyle/>
        <a:p>
          <a:endParaRPr lang="en-US"/>
        </a:p>
      </dgm:t>
    </dgm:pt>
    <dgm:pt modelId="{C983F667-C58A-4A27-ADD9-31E30CCDB7EF}" type="sibTrans" cxnId="{EBA4D0B1-E5C9-4D05-8DF5-8052750E5670}">
      <dgm:prSet/>
      <dgm:spPr/>
      <dgm:t>
        <a:bodyPr/>
        <a:lstStyle/>
        <a:p>
          <a:endParaRPr lang="en-US"/>
        </a:p>
      </dgm:t>
    </dgm:pt>
    <dgm:pt modelId="{2C056EA0-7D42-4EDB-935D-B5453CE443EC}">
      <dgm:prSet/>
      <dgm:spPr/>
      <dgm:t>
        <a:bodyPr/>
        <a:lstStyle/>
        <a:p>
          <a:r>
            <a:rPr lang="en-GB"/>
            <a:t>Šumar</a:t>
          </a:r>
          <a:endParaRPr lang="en-US"/>
        </a:p>
      </dgm:t>
    </dgm:pt>
    <dgm:pt modelId="{2A98AC55-BEDE-4877-AF44-EF6458239C5B}" type="parTrans" cxnId="{87D585B4-046B-4F18-8BDF-6F81968D059C}">
      <dgm:prSet/>
      <dgm:spPr/>
      <dgm:t>
        <a:bodyPr/>
        <a:lstStyle/>
        <a:p>
          <a:endParaRPr lang="en-US"/>
        </a:p>
      </dgm:t>
    </dgm:pt>
    <dgm:pt modelId="{527627E0-3ADB-415C-9464-852353FFD378}" type="sibTrans" cxnId="{87D585B4-046B-4F18-8BDF-6F81968D059C}">
      <dgm:prSet/>
      <dgm:spPr/>
      <dgm:t>
        <a:bodyPr/>
        <a:lstStyle/>
        <a:p>
          <a:endParaRPr lang="en-US"/>
        </a:p>
      </dgm:t>
    </dgm:pt>
    <dgm:pt modelId="{2C690006-B941-4B4C-B75D-03D76B489F02}">
      <dgm:prSet/>
      <dgm:spPr/>
      <dgm:t>
        <a:bodyPr/>
        <a:lstStyle/>
        <a:p>
          <a:r>
            <a:rPr lang="en-GB"/>
            <a:t>Graditelj</a:t>
          </a:r>
          <a:endParaRPr lang="en-US"/>
        </a:p>
      </dgm:t>
    </dgm:pt>
    <dgm:pt modelId="{0C0CBA1E-C787-4D9E-8A3C-29C117D04626}" type="parTrans" cxnId="{13E2B364-F794-4BA0-8E31-8B0C932ADDA6}">
      <dgm:prSet/>
      <dgm:spPr/>
      <dgm:t>
        <a:bodyPr/>
        <a:lstStyle/>
        <a:p>
          <a:endParaRPr lang="en-US"/>
        </a:p>
      </dgm:t>
    </dgm:pt>
    <dgm:pt modelId="{4680BD57-72C6-43E4-80AE-F60A895E849D}" type="sibTrans" cxnId="{13E2B364-F794-4BA0-8E31-8B0C932ADDA6}">
      <dgm:prSet/>
      <dgm:spPr/>
      <dgm:t>
        <a:bodyPr/>
        <a:lstStyle/>
        <a:p>
          <a:endParaRPr lang="en-US"/>
        </a:p>
      </dgm:t>
    </dgm:pt>
    <dgm:pt modelId="{9C7F39AC-395B-4C50-96B5-C36F4D86FB94}">
      <dgm:prSet/>
      <dgm:spPr/>
      <dgm:t>
        <a:bodyPr/>
        <a:lstStyle/>
        <a:p>
          <a:r>
            <a:rPr lang="en-GB"/>
            <a:t>Aktivisti</a:t>
          </a:r>
          <a:endParaRPr lang="en-US"/>
        </a:p>
      </dgm:t>
    </dgm:pt>
    <dgm:pt modelId="{6C8535B6-7C89-44A5-AFFB-2D69797862C9}" type="parTrans" cxnId="{AC30F666-FECC-4CE9-AF4D-E81EDF9D15A2}">
      <dgm:prSet/>
      <dgm:spPr/>
      <dgm:t>
        <a:bodyPr/>
        <a:lstStyle/>
        <a:p>
          <a:endParaRPr lang="en-US"/>
        </a:p>
      </dgm:t>
    </dgm:pt>
    <dgm:pt modelId="{5C840F87-6398-4C43-9867-83EF0EEE06CE}" type="sibTrans" cxnId="{AC30F666-FECC-4CE9-AF4D-E81EDF9D15A2}">
      <dgm:prSet/>
      <dgm:spPr/>
      <dgm:t>
        <a:bodyPr/>
        <a:lstStyle/>
        <a:p>
          <a:endParaRPr lang="en-US"/>
        </a:p>
      </dgm:t>
    </dgm:pt>
    <dgm:pt modelId="{86B3DCED-30FC-4BCA-A466-EB0D872F0C47}">
      <dgm:prSet/>
      <dgm:spPr/>
      <dgm:t>
        <a:bodyPr/>
        <a:lstStyle/>
        <a:p>
          <a:r>
            <a:rPr lang="en-GB"/>
            <a:t>Ribar</a:t>
          </a:r>
          <a:endParaRPr lang="en-US"/>
        </a:p>
      </dgm:t>
    </dgm:pt>
    <dgm:pt modelId="{2F19C97E-9CD4-4498-A0EF-6744ED34F2BF}" type="parTrans" cxnId="{5EB4E05D-F300-4230-9F61-60C161C4C3C1}">
      <dgm:prSet/>
      <dgm:spPr/>
      <dgm:t>
        <a:bodyPr/>
        <a:lstStyle/>
        <a:p>
          <a:endParaRPr lang="en-US"/>
        </a:p>
      </dgm:t>
    </dgm:pt>
    <dgm:pt modelId="{04A80B12-40EE-4638-A981-E0AF40A21F9B}" type="sibTrans" cxnId="{5EB4E05D-F300-4230-9F61-60C161C4C3C1}">
      <dgm:prSet/>
      <dgm:spPr/>
      <dgm:t>
        <a:bodyPr/>
        <a:lstStyle/>
        <a:p>
          <a:endParaRPr lang="en-US"/>
        </a:p>
      </dgm:t>
    </dgm:pt>
    <dgm:pt modelId="{F400FAD3-20AF-4032-9FB2-EED71A29A4E8}">
      <dgm:prSet/>
      <dgm:spPr/>
      <dgm:t>
        <a:bodyPr/>
        <a:lstStyle/>
        <a:p>
          <a:r>
            <a:rPr lang="en-GB"/>
            <a:t>Mentor</a:t>
          </a:r>
          <a:endParaRPr lang="en-US"/>
        </a:p>
      </dgm:t>
    </dgm:pt>
    <dgm:pt modelId="{7044A302-1FB1-485C-94FD-5A592F5D6C43}" type="parTrans" cxnId="{1A7020BD-A684-40D6-99E4-F87424B7E1E5}">
      <dgm:prSet/>
      <dgm:spPr/>
      <dgm:t>
        <a:bodyPr/>
        <a:lstStyle/>
        <a:p>
          <a:endParaRPr lang="en-US"/>
        </a:p>
      </dgm:t>
    </dgm:pt>
    <dgm:pt modelId="{9472E461-1188-40B0-957D-F862E7977721}" type="sibTrans" cxnId="{1A7020BD-A684-40D6-99E4-F87424B7E1E5}">
      <dgm:prSet/>
      <dgm:spPr/>
      <dgm:t>
        <a:bodyPr/>
        <a:lstStyle/>
        <a:p>
          <a:endParaRPr lang="en-US"/>
        </a:p>
      </dgm:t>
    </dgm:pt>
    <dgm:pt modelId="{FA1CAA73-460A-4056-8ACB-10B0E0DCCAF9}">
      <dgm:prSet/>
      <dgm:spPr/>
      <dgm:t>
        <a:bodyPr/>
        <a:lstStyle/>
        <a:p>
          <a:r>
            <a:rPr lang="en-GB"/>
            <a:t>Klimatolog</a:t>
          </a:r>
          <a:endParaRPr lang="en-US"/>
        </a:p>
      </dgm:t>
    </dgm:pt>
    <dgm:pt modelId="{2021EFEF-3536-4115-92A0-8A797A03A242}" type="parTrans" cxnId="{4C43BFC8-CFE1-4361-ADF3-E3690380AA5B}">
      <dgm:prSet/>
      <dgm:spPr/>
      <dgm:t>
        <a:bodyPr/>
        <a:lstStyle/>
        <a:p>
          <a:endParaRPr lang="en-US"/>
        </a:p>
      </dgm:t>
    </dgm:pt>
    <dgm:pt modelId="{1F4AF47E-760B-4359-B1CF-EB4E68FB6EBA}" type="sibTrans" cxnId="{4C43BFC8-CFE1-4361-ADF3-E3690380AA5B}">
      <dgm:prSet/>
      <dgm:spPr/>
      <dgm:t>
        <a:bodyPr/>
        <a:lstStyle/>
        <a:p>
          <a:endParaRPr lang="en-US"/>
        </a:p>
      </dgm:t>
    </dgm:pt>
    <dgm:pt modelId="{7B126DB9-AB80-4857-8152-585E47F54043}" type="pres">
      <dgm:prSet presAssocID="{A27B3433-8265-4A50-BCB2-7E405B1463D0}" presName="diagram" presStyleCnt="0">
        <dgm:presLayoutVars>
          <dgm:dir/>
          <dgm:resizeHandles val="exact"/>
        </dgm:presLayoutVars>
      </dgm:prSet>
      <dgm:spPr/>
    </dgm:pt>
    <dgm:pt modelId="{6ED7495D-EBFA-4B7A-BBAC-CAA19F0CF43E}" type="pres">
      <dgm:prSet presAssocID="{621F1FC9-39AE-4449-AEC2-C0B0192C6DD8}" presName="node" presStyleLbl="node1" presStyleIdx="0" presStyleCnt="7">
        <dgm:presLayoutVars>
          <dgm:bulletEnabled val="1"/>
        </dgm:presLayoutVars>
      </dgm:prSet>
      <dgm:spPr/>
    </dgm:pt>
    <dgm:pt modelId="{8EEAA307-D34F-4F07-9EC4-FECD62AD3DFD}" type="pres">
      <dgm:prSet presAssocID="{C983F667-C58A-4A27-ADD9-31E30CCDB7EF}" presName="sibTrans" presStyleCnt="0"/>
      <dgm:spPr/>
    </dgm:pt>
    <dgm:pt modelId="{7B11FF02-D4B6-4C77-9F98-B0E1AB0153B5}" type="pres">
      <dgm:prSet presAssocID="{2C056EA0-7D42-4EDB-935D-B5453CE443EC}" presName="node" presStyleLbl="node1" presStyleIdx="1" presStyleCnt="7">
        <dgm:presLayoutVars>
          <dgm:bulletEnabled val="1"/>
        </dgm:presLayoutVars>
      </dgm:prSet>
      <dgm:spPr/>
    </dgm:pt>
    <dgm:pt modelId="{159C8435-0F42-4D60-B99F-F0D9F59A33B7}" type="pres">
      <dgm:prSet presAssocID="{527627E0-3ADB-415C-9464-852353FFD378}" presName="sibTrans" presStyleCnt="0"/>
      <dgm:spPr/>
    </dgm:pt>
    <dgm:pt modelId="{E64CBCEB-32BB-45FE-B37B-BF7CFBC72955}" type="pres">
      <dgm:prSet presAssocID="{2C690006-B941-4B4C-B75D-03D76B489F02}" presName="node" presStyleLbl="node1" presStyleIdx="2" presStyleCnt="7">
        <dgm:presLayoutVars>
          <dgm:bulletEnabled val="1"/>
        </dgm:presLayoutVars>
      </dgm:prSet>
      <dgm:spPr/>
    </dgm:pt>
    <dgm:pt modelId="{23A63107-CB3B-4798-9628-8C716F403E93}" type="pres">
      <dgm:prSet presAssocID="{4680BD57-72C6-43E4-80AE-F60A895E849D}" presName="sibTrans" presStyleCnt="0"/>
      <dgm:spPr/>
    </dgm:pt>
    <dgm:pt modelId="{2DA4AA4F-CF23-416B-9159-0301E73BD7BF}" type="pres">
      <dgm:prSet presAssocID="{9C7F39AC-395B-4C50-96B5-C36F4D86FB94}" presName="node" presStyleLbl="node1" presStyleIdx="3" presStyleCnt="7">
        <dgm:presLayoutVars>
          <dgm:bulletEnabled val="1"/>
        </dgm:presLayoutVars>
      </dgm:prSet>
      <dgm:spPr/>
    </dgm:pt>
    <dgm:pt modelId="{12F11D11-2D83-423C-9007-0D2206C2CFA7}" type="pres">
      <dgm:prSet presAssocID="{5C840F87-6398-4C43-9867-83EF0EEE06CE}" presName="sibTrans" presStyleCnt="0"/>
      <dgm:spPr/>
    </dgm:pt>
    <dgm:pt modelId="{14B14000-A59B-42CA-A512-E5D57E53F8C5}" type="pres">
      <dgm:prSet presAssocID="{86B3DCED-30FC-4BCA-A466-EB0D872F0C47}" presName="node" presStyleLbl="node1" presStyleIdx="4" presStyleCnt="7">
        <dgm:presLayoutVars>
          <dgm:bulletEnabled val="1"/>
        </dgm:presLayoutVars>
      </dgm:prSet>
      <dgm:spPr/>
    </dgm:pt>
    <dgm:pt modelId="{37DEBFA8-218B-4CC5-ACDD-F02973758E0B}" type="pres">
      <dgm:prSet presAssocID="{04A80B12-40EE-4638-A981-E0AF40A21F9B}" presName="sibTrans" presStyleCnt="0"/>
      <dgm:spPr/>
    </dgm:pt>
    <dgm:pt modelId="{B94C8ACD-6365-492B-81C1-484E3E780D87}" type="pres">
      <dgm:prSet presAssocID="{F400FAD3-20AF-4032-9FB2-EED71A29A4E8}" presName="node" presStyleLbl="node1" presStyleIdx="5" presStyleCnt="7">
        <dgm:presLayoutVars>
          <dgm:bulletEnabled val="1"/>
        </dgm:presLayoutVars>
      </dgm:prSet>
      <dgm:spPr/>
    </dgm:pt>
    <dgm:pt modelId="{6F22BE54-D0FA-4227-B354-2BAEE8AE3116}" type="pres">
      <dgm:prSet presAssocID="{9472E461-1188-40B0-957D-F862E7977721}" presName="sibTrans" presStyleCnt="0"/>
      <dgm:spPr/>
    </dgm:pt>
    <dgm:pt modelId="{33407010-3477-430F-80CE-D89680C171F5}" type="pres">
      <dgm:prSet presAssocID="{FA1CAA73-460A-4056-8ACB-10B0E0DCCAF9}" presName="node" presStyleLbl="node1" presStyleIdx="6" presStyleCnt="7">
        <dgm:presLayoutVars>
          <dgm:bulletEnabled val="1"/>
        </dgm:presLayoutVars>
      </dgm:prSet>
      <dgm:spPr/>
    </dgm:pt>
  </dgm:ptLst>
  <dgm:cxnLst>
    <dgm:cxn modelId="{FFEFBE04-3A61-450E-9A7F-19EFEFF4304B}" type="presOf" srcId="{2C690006-B941-4B4C-B75D-03D76B489F02}" destId="{E64CBCEB-32BB-45FE-B37B-BF7CFBC72955}" srcOrd="0" destOrd="0" presId="urn:microsoft.com/office/officeart/2005/8/layout/default"/>
    <dgm:cxn modelId="{1CC8F32C-ED8E-4BC8-8DB0-B8DD51240AA9}" type="presOf" srcId="{9C7F39AC-395B-4C50-96B5-C36F4D86FB94}" destId="{2DA4AA4F-CF23-416B-9159-0301E73BD7BF}" srcOrd="0" destOrd="0" presId="urn:microsoft.com/office/officeart/2005/8/layout/default"/>
    <dgm:cxn modelId="{FCB3C433-8BA7-48E6-B19A-D3770C45D5AF}" type="presOf" srcId="{A27B3433-8265-4A50-BCB2-7E405B1463D0}" destId="{7B126DB9-AB80-4857-8152-585E47F54043}" srcOrd="0" destOrd="0" presId="urn:microsoft.com/office/officeart/2005/8/layout/default"/>
    <dgm:cxn modelId="{5EB4E05D-F300-4230-9F61-60C161C4C3C1}" srcId="{A27B3433-8265-4A50-BCB2-7E405B1463D0}" destId="{86B3DCED-30FC-4BCA-A466-EB0D872F0C47}" srcOrd="4" destOrd="0" parTransId="{2F19C97E-9CD4-4498-A0EF-6744ED34F2BF}" sibTransId="{04A80B12-40EE-4638-A981-E0AF40A21F9B}"/>
    <dgm:cxn modelId="{A3347161-6E89-49B2-8715-8C8CB3DA3493}" type="presOf" srcId="{F400FAD3-20AF-4032-9FB2-EED71A29A4E8}" destId="{B94C8ACD-6365-492B-81C1-484E3E780D87}" srcOrd="0" destOrd="0" presId="urn:microsoft.com/office/officeart/2005/8/layout/default"/>
    <dgm:cxn modelId="{13E2B364-F794-4BA0-8E31-8B0C932ADDA6}" srcId="{A27B3433-8265-4A50-BCB2-7E405B1463D0}" destId="{2C690006-B941-4B4C-B75D-03D76B489F02}" srcOrd="2" destOrd="0" parTransId="{0C0CBA1E-C787-4D9E-8A3C-29C117D04626}" sibTransId="{4680BD57-72C6-43E4-80AE-F60A895E849D}"/>
    <dgm:cxn modelId="{AC30F666-FECC-4CE9-AF4D-E81EDF9D15A2}" srcId="{A27B3433-8265-4A50-BCB2-7E405B1463D0}" destId="{9C7F39AC-395B-4C50-96B5-C36F4D86FB94}" srcOrd="3" destOrd="0" parTransId="{6C8535B6-7C89-44A5-AFFB-2D69797862C9}" sibTransId="{5C840F87-6398-4C43-9867-83EF0EEE06CE}"/>
    <dgm:cxn modelId="{F3D30559-EF7E-40D8-99CA-2B640FE6CE75}" type="presOf" srcId="{621F1FC9-39AE-4449-AEC2-C0B0192C6DD8}" destId="{6ED7495D-EBFA-4B7A-BBAC-CAA19F0CF43E}" srcOrd="0" destOrd="0" presId="urn:microsoft.com/office/officeart/2005/8/layout/default"/>
    <dgm:cxn modelId="{3CBE2C9D-9537-4181-8CFF-BC3AE279587B}" type="presOf" srcId="{2C056EA0-7D42-4EDB-935D-B5453CE443EC}" destId="{7B11FF02-D4B6-4C77-9F98-B0E1AB0153B5}" srcOrd="0" destOrd="0" presId="urn:microsoft.com/office/officeart/2005/8/layout/default"/>
    <dgm:cxn modelId="{D955D7A6-C417-4331-9663-ABBDBFAED13A}" type="presOf" srcId="{86B3DCED-30FC-4BCA-A466-EB0D872F0C47}" destId="{14B14000-A59B-42CA-A512-E5D57E53F8C5}" srcOrd="0" destOrd="0" presId="urn:microsoft.com/office/officeart/2005/8/layout/default"/>
    <dgm:cxn modelId="{EBA4D0B1-E5C9-4D05-8DF5-8052750E5670}" srcId="{A27B3433-8265-4A50-BCB2-7E405B1463D0}" destId="{621F1FC9-39AE-4449-AEC2-C0B0192C6DD8}" srcOrd="0" destOrd="0" parTransId="{969012D0-181E-4E91-880C-9F8CE3E57072}" sibTransId="{C983F667-C58A-4A27-ADD9-31E30CCDB7EF}"/>
    <dgm:cxn modelId="{87D585B4-046B-4F18-8BDF-6F81968D059C}" srcId="{A27B3433-8265-4A50-BCB2-7E405B1463D0}" destId="{2C056EA0-7D42-4EDB-935D-B5453CE443EC}" srcOrd="1" destOrd="0" parTransId="{2A98AC55-BEDE-4877-AF44-EF6458239C5B}" sibTransId="{527627E0-3ADB-415C-9464-852353FFD378}"/>
    <dgm:cxn modelId="{1A7020BD-A684-40D6-99E4-F87424B7E1E5}" srcId="{A27B3433-8265-4A50-BCB2-7E405B1463D0}" destId="{F400FAD3-20AF-4032-9FB2-EED71A29A4E8}" srcOrd="5" destOrd="0" parTransId="{7044A302-1FB1-485C-94FD-5A592F5D6C43}" sibTransId="{9472E461-1188-40B0-957D-F862E7977721}"/>
    <dgm:cxn modelId="{4C43BFC8-CFE1-4361-ADF3-E3690380AA5B}" srcId="{A27B3433-8265-4A50-BCB2-7E405B1463D0}" destId="{FA1CAA73-460A-4056-8ACB-10B0E0DCCAF9}" srcOrd="6" destOrd="0" parTransId="{2021EFEF-3536-4115-92A0-8A797A03A242}" sibTransId="{1F4AF47E-760B-4359-B1CF-EB4E68FB6EBA}"/>
    <dgm:cxn modelId="{4B4584F3-1F31-4D90-B118-2CF7286EC9F5}" type="presOf" srcId="{FA1CAA73-460A-4056-8ACB-10B0E0DCCAF9}" destId="{33407010-3477-430F-80CE-D89680C171F5}" srcOrd="0" destOrd="0" presId="urn:microsoft.com/office/officeart/2005/8/layout/default"/>
    <dgm:cxn modelId="{05FB3D38-0B60-4611-B9C6-062ACA3CDE22}" type="presParOf" srcId="{7B126DB9-AB80-4857-8152-585E47F54043}" destId="{6ED7495D-EBFA-4B7A-BBAC-CAA19F0CF43E}" srcOrd="0" destOrd="0" presId="urn:microsoft.com/office/officeart/2005/8/layout/default"/>
    <dgm:cxn modelId="{737C10CE-D145-4AA0-B110-33A5E04B78F6}" type="presParOf" srcId="{7B126DB9-AB80-4857-8152-585E47F54043}" destId="{8EEAA307-D34F-4F07-9EC4-FECD62AD3DFD}" srcOrd="1" destOrd="0" presId="urn:microsoft.com/office/officeart/2005/8/layout/default"/>
    <dgm:cxn modelId="{6E51E812-BDB0-4FDE-B749-A9A44CC522E2}" type="presParOf" srcId="{7B126DB9-AB80-4857-8152-585E47F54043}" destId="{7B11FF02-D4B6-4C77-9F98-B0E1AB0153B5}" srcOrd="2" destOrd="0" presId="urn:microsoft.com/office/officeart/2005/8/layout/default"/>
    <dgm:cxn modelId="{7CC37CDE-8CEA-4D09-B213-E2B5E2C882D1}" type="presParOf" srcId="{7B126DB9-AB80-4857-8152-585E47F54043}" destId="{159C8435-0F42-4D60-B99F-F0D9F59A33B7}" srcOrd="3" destOrd="0" presId="urn:microsoft.com/office/officeart/2005/8/layout/default"/>
    <dgm:cxn modelId="{FE87070A-78CA-4E92-B88D-6D4459360020}" type="presParOf" srcId="{7B126DB9-AB80-4857-8152-585E47F54043}" destId="{E64CBCEB-32BB-45FE-B37B-BF7CFBC72955}" srcOrd="4" destOrd="0" presId="urn:microsoft.com/office/officeart/2005/8/layout/default"/>
    <dgm:cxn modelId="{10CCF32F-2BAF-44AA-9ECC-89ECB1102DEC}" type="presParOf" srcId="{7B126DB9-AB80-4857-8152-585E47F54043}" destId="{23A63107-CB3B-4798-9628-8C716F403E93}" srcOrd="5" destOrd="0" presId="urn:microsoft.com/office/officeart/2005/8/layout/default"/>
    <dgm:cxn modelId="{ADEAB12C-31D3-434B-8C3E-7DAA05F2DE82}" type="presParOf" srcId="{7B126DB9-AB80-4857-8152-585E47F54043}" destId="{2DA4AA4F-CF23-416B-9159-0301E73BD7BF}" srcOrd="6" destOrd="0" presId="urn:microsoft.com/office/officeart/2005/8/layout/default"/>
    <dgm:cxn modelId="{F98D39E3-204C-4FA1-85FA-F6DCA0B933E6}" type="presParOf" srcId="{7B126DB9-AB80-4857-8152-585E47F54043}" destId="{12F11D11-2D83-423C-9007-0D2206C2CFA7}" srcOrd="7" destOrd="0" presId="urn:microsoft.com/office/officeart/2005/8/layout/default"/>
    <dgm:cxn modelId="{0DF98FAD-4ED0-4855-92DE-4BEF7BA66340}" type="presParOf" srcId="{7B126DB9-AB80-4857-8152-585E47F54043}" destId="{14B14000-A59B-42CA-A512-E5D57E53F8C5}" srcOrd="8" destOrd="0" presId="urn:microsoft.com/office/officeart/2005/8/layout/default"/>
    <dgm:cxn modelId="{21ACFE6C-613C-47DF-909F-6B1D5D6E0A34}" type="presParOf" srcId="{7B126DB9-AB80-4857-8152-585E47F54043}" destId="{37DEBFA8-218B-4CC5-ACDD-F02973758E0B}" srcOrd="9" destOrd="0" presId="urn:microsoft.com/office/officeart/2005/8/layout/default"/>
    <dgm:cxn modelId="{A1A1A6C0-CEE6-4B8D-B3F8-E177794F31CB}" type="presParOf" srcId="{7B126DB9-AB80-4857-8152-585E47F54043}" destId="{B94C8ACD-6365-492B-81C1-484E3E780D87}" srcOrd="10" destOrd="0" presId="urn:microsoft.com/office/officeart/2005/8/layout/default"/>
    <dgm:cxn modelId="{E9CA2601-EB1F-4BEA-86F3-4B9A88CE4BC1}" type="presParOf" srcId="{7B126DB9-AB80-4857-8152-585E47F54043}" destId="{6F22BE54-D0FA-4227-B354-2BAEE8AE3116}" srcOrd="11" destOrd="0" presId="urn:microsoft.com/office/officeart/2005/8/layout/default"/>
    <dgm:cxn modelId="{961CEF62-9937-403F-99AA-7068347E6481}" type="presParOf" srcId="{7B126DB9-AB80-4857-8152-585E47F54043}" destId="{33407010-3477-430F-80CE-D89680C171F5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843EB7-0F3B-48CE-8062-69CD34F9CB67}">
      <dsp:nvSpPr>
        <dsp:cNvPr id="0" name=""/>
        <dsp:cNvSpPr/>
      </dsp:nvSpPr>
      <dsp:spPr>
        <a:xfrm>
          <a:off x="0" y="38658"/>
          <a:ext cx="6798539" cy="11536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Održivi razvoj urbanih sredina i borba protiv klimatskih promjena</a:t>
          </a:r>
          <a:endParaRPr lang="en-US" sz="2900" kern="1200"/>
        </a:p>
      </dsp:txBody>
      <dsp:txXfrm>
        <a:off x="56315" y="94973"/>
        <a:ext cx="6685909" cy="1040990"/>
      </dsp:txXfrm>
    </dsp:sp>
    <dsp:sp modelId="{C336094D-97A6-41B9-BB92-0790CDF603D2}">
      <dsp:nvSpPr>
        <dsp:cNvPr id="0" name=""/>
        <dsp:cNvSpPr/>
      </dsp:nvSpPr>
      <dsp:spPr>
        <a:xfrm>
          <a:off x="0" y="1275798"/>
          <a:ext cx="6798539" cy="115362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Utjecaj svakodnevnih odluka</a:t>
          </a:r>
          <a:endParaRPr lang="en-US" sz="2900" kern="1200"/>
        </a:p>
      </dsp:txBody>
      <dsp:txXfrm>
        <a:off x="56315" y="1332113"/>
        <a:ext cx="6685909" cy="1040990"/>
      </dsp:txXfrm>
    </dsp:sp>
    <dsp:sp modelId="{CC3FD7D0-B4C9-4420-A865-ECBA74E21003}">
      <dsp:nvSpPr>
        <dsp:cNvPr id="0" name=""/>
        <dsp:cNvSpPr/>
      </dsp:nvSpPr>
      <dsp:spPr>
        <a:xfrm>
          <a:off x="0" y="2512938"/>
          <a:ext cx="6798539" cy="115362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Balansirati ekonomske i ekološke odluke</a:t>
          </a:r>
          <a:endParaRPr lang="en-US" sz="2900" kern="1200"/>
        </a:p>
      </dsp:txBody>
      <dsp:txXfrm>
        <a:off x="56315" y="2569253"/>
        <a:ext cx="6685909" cy="10409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BEC769-D714-4672-8494-074C3D8253B7}">
      <dsp:nvSpPr>
        <dsp:cNvPr id="0" name=""/>
        <dsp:cNvSpPr/>
      </dsp:nvSpPr>
      <dsp:spPr>
        <a:xfrm>
          <a:off x="2206195" y="1375867"/>
          <a:ext cx="2952946" cy="2066089"/>
        </a:xfrm>
        <a:prstGeom prst="roundRect">
          <a:avLst/>
        </a:prstGeom>
        <a:blipFill rotWithShape="1">
          <a:blip xmlns:r="http://schemas.openxmlformats.org/officeDocument/2006/relationships" r:embed="rId1"/>
          <a:srcRect/>
          <a:stretch>
            <a:fillRect l="-14000" r="-14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5130CB-4B18-4189-B042-2464E245A787}">
      <dsp:nvSpPr>
        <dsp:cNvPr id="0" name=""/>
        <dsp:cNvSpPr/>
      </dsp:nvSpPr>
      <dsp:spPr>
        <a:xfrm>
          <a:off x="0" y="1850460"/>
          <a:ext cx="2950468" cy="10946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220472" rIns="220472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/>
            <a:t>SimCity</a:t>
          </a:r>
        </a:p>
      </dsp:txBody>
      <dsp:txXfrm>
        <a:off x="0" y="1850460"/>
        <a:ext cx="2950468" cy="1094623"/>
      </dsp:txXfrm>
    </dsp:sp>
    <dsp:sp modelId="{C76DF0EE-B455-4FCC-92CB-742360A032E4}">
      <dsp:nvSpPr>
        <dsp:cNvPr id="0" name=""/>
        <dsp:cNvSpPr/>
      </dsp:nvSpPr>
      <dsp:spPr>
        <a:xfrm>
          <a:off x="6469332" y="1471118"/>
          <a:ext cx="2950468" cy="2032872"/>
        </a:xfrm>
        <a:prstGeom prst="roundRect">
          <a:avLst/>
        </a:prstGeom>
        <a:blipFill rotWithShape="1">
          <a:blip xmlns:r="http://schemas.openxmlformats.org/officeDocument/2006/relationships" r:embed="rId2"/>
          <a:srcRect/>
          <a:stretch>
            <a:fillRect l="-9000" r="-9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2DC490-B583-4702-A843-E1AB1F588105}">
      <dsp:nvSpPr>
        <dsp:cNvPr id="0" name=""/>
        <dsp:cNvSpPr/>
      </dsp:nvSpPr>
      <dsp:spPr>
        <a:xfrm>
          <a:off x="8867904" y="1926650"/>
          <a:ext cx="2950468" cy="10946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220472" rIns="220472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Enercities</a:t>
          </a:r>
          <a:endParaRPr lang="en-GB" sz="3100" kern="1200" dirty="0"/>
        </a:p>
      </dsp:txBody>
      <dsp:txXfrm>
        <a:off x="8867904" y="1926650"/>
        <a:ext cx="2950468" cy="1094623"/>
      </dsp:txXfrm>
    </dsp:sp>
    <dsp:sp modelId="{BEEF0DEA-0AC6-4F38-B461-787D4A265A69}">
      <dsp:nvSpPr>
        <dsp:cNvPr id="0" name=""/>
        <dsp:cNvSpPr/>
      </dsp:nvSpPr>
      <dsp:spPr>
        <a:xfrm>
          <a:off x="2120584" y="4088848"/>
          <a:ext cx="2950468" cy="2032872"/>
        </a:xfrm>
        <a:prstGeom prst="roundRect">
          <a:avLst/>
        </a:prstGeom>
        <a:blipFill rotWithShape="1">
          <a:blip xmlns:r="http://schemas.openxmlformats.org/officeDocument/2006/relationships" r:embed="rId3"/>
          <a:srcRect/>
          <a:stretch>
            <a:fillRect l="-25000" r="-25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37EF22-3ABC-4392-AB33-7EAB3507AA00}">
      <dsp:nvSpPr>
        <dsp:cNvPr id="0" name=""/>
        <dsp:cNvSpPr/>
      </dsp:nvSpPr>
      <dsp:spPr>
        <a:xfrm>
          <a:off x="0" y="4562624"/>
          <a:ext cx="2950468" cy="10946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220472" rIns="220472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/>
            <a:t>Eco</a:t>
          </a:r>
        </a:p>
      </dsp:txBody>
      <dsp:txXfrm>
        <a:off x="0" y="4562624"/>
        <a:ext cx="2950468" cy="1094623"/>
      </dsp:txXfrm>
    </dsp:sp>
    <dsp:sp modelId="{FBFFDF28-3094-4A1C-BF78-52D98A7D6DDA}">
      <dsp:nvSpPr>
        <dsp:cNvPr id="0" name=""/>
        <dsp:cNvSpPr/>
      </dsp:nvSpPr>
      <dsp:spPr>
        <a:xfrm>
          <a:off x="6459006" y="4137991"/>
          <a:ext cx="2950468" cy="2032872"/>
        </a:xfrm>
        <a:prstGeom prst="roundRect">
          <a:avLst/>
        </a:prstGeom>
        <a:blipFill rotWithShape="1">
          <a:blip xmlns:r="http://schemas.openxmlformats.org/officeDocument/2006/relationships" r:embed="rId4"/>
          <a:srcRect/>
          <a:stretch>
            <a:fillRect l="-28000" r="-28000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A92FC5-0DDB-49C8-87E4-002E6EFDEB32}">
      <dsp:nvSpPr>
        <dsp:cNvPr id="0" name=""/>
        <dsp:cNvSpPr/>
      </dsp:nvSpPr>
      <dsp:spPr>
        <a:xfrm>
          <a:off x="8867904" y="4589794"/>
          <a:ext cx="2950468" cy="10946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220472" rIns="220472" bIns="0" numCol="1" spcCol="1270" anchor="t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/>
            <a:t>Cities: Skylines</a:t>
          </a:r>
        </a:p>
      </dsp:txBody>
      <dsp:txXfrm>
        <a:off x="8867904" y="4589794"/>
        <a:ext cx="2950468" cy="10946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A0244F-0497-4591-B2CB-FDA100C623E6}">
      <dsp:nvSpPr>
        <dsp:cNvPr id="0" name=""/>
        <dsp:cNvSpPr/>
      </dsp:nvSpPr>
      <dsp:spPr>
        <a:xfrm>
          <a:off x="39713" y="0"/>
          <a:ext cx="3742762" cy="3742762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D7BFE7-7B98-440F-879A-3D9C86800368}">
      <dsp:nvSpPr>
        <dsp:cNvPr id="0" name=""/>
        <dsp:cNvSpPr/>
      </dsp:nvSpPr>
      <dsp:spPr>
        <a:xfrm>
          <a:off x="395275" y="355562"/>
          <a:ext cx="1459677" cy="14596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 err="1"/>
            <a:t>Donosi</a:t>
          </a:r>
          <a:r>
            <a:rPr lang="en-GB" sz="1700" kern="1200" dirty="0"/>
            <a:t> </a:t>
          </a:r>
          <a:r>
            <a:rPr lang="en-GB" sz="1700" kern="1200" dirty="0" err="1"/>
            <a:t>odluke</a:t>
          </a:r>
          <a:endParaRPr lang="en-US" sz="1700" kern="1200" dirty="0"/>
        </a:p>
      </dsp:txBody>
      <dsp:txXfrm>
        <a:off x="466531" y="426818"/>
        <a:ext cx="1317165" cy="1317165"/>
      </dsp:txXfrm>
    </dsp:sp>
    <dsp:sp modelId="{90D34C2F-05EB-4A4D-94D9-F4FCE536D0DF}">
      <dsp:nvSpPr>
        <dsp:cNvPr id="0" name=""/>
        <dsp:cNvSpPr/>
      </dsp:nvSpPr>
      <dsp:spPr>
        <a:xfrm>
          <a:off x="1967235" y="355562"/>
          <a:ext cx="1459677" cy="14596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Nova </a:t>
          </a:r>
          <a:r>
            <a:rPr lang="en-GB" sz="1700" kern="1200" dirty="0" err="1"/>
            <a:t>faza</a:t>
          </a:r>
          <a:r>
            <a:rPr lang="en-GB" sz="1700" kern="1200" dirty="0"/>
            <a:t>  </a:t>
          </a:r>
          <a:r>
            <a:rPr lang="en-GB" sz="1700" kern="1200" dirty="0" err="1"/>
            <a:t>zadatci</a:t>
          </a:r>
          <a:r>
            <a:rPr lang="en-GB" sz="1700" kern="1200" dirty="0"/>
            <a:t>, </a:t>
          </a:r>
          <a:r>
            <a:rPr lang="en-GB" sz="1700" kern="1200" dirty="0" err="1"/>
            <a:t>interakcije</a:t>
          </a:r>
          <a:r>
            <a:rPr lang="en-GB" sz="1700" kern="1200" dirty="0"/>
            <a:t>, </a:t>
          </a:r>
          <a:r>
            <a:rPr lang="en-GB" sz="1700" kern="1200" dirty="0" err="1"/>
            <a:t>statistike</a:t>
          </a:r>
          <a:endParaRPr lang="en-US" sz="1700" kern="1200" dirty="0"/>
        </a:p>
      </dsp:txBody>
      <dsp:txXfrm>
        <a:off x="2038491" y="426818"/>
        <a:ext cx="1317165" cy="1317165"/>
      </dsp:txXfrm>
    </dsp:sp>
    <dsp:sp modelId="{A66B5D31-749A-4511-AB28-407AAE0B11FC}">
      <dsp:nvSpPr>
        <dsp:cNvPr id="0" name=""/>
        <dsp:cNvSpPr/>
      </dsp:nvSpPr>
      <dsp:spPr>
        <a:xfrm>
          <a:off x="395275" y="1927522"/>
          <a:ext cx="1459677" cy="14596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 err="1"/>
            <a:t>Loše</a:t>
          </a:r>
          <a:r>
            <a:rPr lang="en-GB" sz="1700" kern="1200" dirty="0"/>
            <a:t> </a:t>
          </a:r>
          <a:r>
            <a:rPr lang="en-GB" sz="1700" kern="1200" dirty="0" err="1"/>
            <a:t>odluke</a:t>
          </a:r>
          <a:r>
            <a:rPr lang="en-GB" sz="1700" kern="1200" dirty="0"/>
            <a:t> </a:t>
          </a:r>
          <a:r>
            <a:rPr lang="en-GB" sz="1700" kern="1200" dirty="0" err="1"/>
            <a:t>aktiviraju</a:t>
          </a:r>
          <a:r>
            <a:rPr lang="en-GB" sz="1700" kern="1200" dirty="0"/>
            <a:t> </a:t>
          </a:r>
          <a:r>
            <a:rPr lang="en-GB" sz="1700" kern="1200" dirty="0" err="1"/>
            <a:t>aktiviste</a:t>
          </a:r>
          <a:r>
            <a:rPr lang="en-GB" sz="1700" kern="1200" dirty="0"/>
            <a:t> </a:t>
          </a:r>
          <a:r>
            <a:rPr lang="en-GB" sz="1700" kern="1200" dirty="0" err="1"/>
            <a:t>i</a:t>
          </a:r>
          <a:r>
            <a:rPr lang="en-GB" sz="1700" kern="1200" dirty="0"/>
            <a:t> </a:t>
          </a:r>
          <a:r>
            <a:rPr lang="en-GB" sz="1700" kern="1200" dirty="0" err="1"/>
            <a:t>potencijalne</a:t>
          </a:r>
          <a:r>
            <a:rPr lang="en-GB" sz="1700" kern="1200" dirty="0"/>
            <a:t> </a:t>
          </a:r>
          <a:r>
            <a:rPr lang="en-GB" sz="1700" kern="1200" dirty="0" err="1"/>
            <a:t>kazne</a:t>
          </a:r>
          <a:endParaRPr lang="en-US" sz="1700" kern="1200" dirty="0"/>
        </a:p>
      </dsp:txBody>
      <dsp:txXfrm>
        <a:off x="466531" y="1998778"/>
        <a:ext cx="1317165" cy="1317165"/>
      </dsp:txXfrm>
    </dsp:sp>
    <dsp:sp modelId="{E5188601-6092-435C-99F5-F63A2A23A132}">
      <dsp:nvSpPr>
        <dsp:cNvPr id="0" name=""/>
        <dsp:cNvSpPr/>
      </dsp:nvSpPr>
      <dsp:spPr>
        <a:xfrm>
          <a:off x="1967235" y="1927522"/>
          <a:ext cx="1459677" cy="14596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 err="1"/>
            <a:t>Cilj</a:t>
          </a:r>
          <a:r>
            <a:rPr lang="en-GB" sz="1700" kern="1200" dirty="0"/>
            <a:t>: </a:t>
          </a:r>
          <a:r>
            <a:rPr lang="en-GB" sz="1700" kern="1200" dirty="0" err="1"/>
            <a:t>izgraditi</a:t>
          </a:r>
          <a:r>
            <a:rPr lang="en-GB" sz="1700" kern="1200" dirty="0"/>
            <a:t> </a:t>
          </a:r>
          <a:r>
            <a:rPr lang="en-GB" sz="1700" kern="1200" dirty="0" err="1"/>
            <a:t>ekološki</a:t>
          </a:r>
          <a:r>
            <a:rPr lang="en-GB" sz="1700" kern="1200" dirty="0"/>
            <a:t> </a:t>
          </a:r>
          <a:r>
            <a:rPr lang="en-GB" sz="1700" kern="1200" dirty="0" err="1"/>
            <a:t>optimiziran</a:t>
          </a:r>
          <a:r>
            <a:rPr lang="en-GB" sz="1700" kern="1200" dirty="0"/>
            <a:t>, </a:t>
          </a:r>
          <a:r>
            <a:rPr lang="en-GB" sz="1700" kern="1200" dirty="0" err="1"/>
            <a:t>napredan</a:t>
          </a:r>
          <a:r>
            <a:rPr lang="en-GB" sz="1700" kern="1200" dirty="0"/>
            <a:t> grad</a:t>
          </a:r>
          <a:endParaRPr lang="en-US" sz="1700" kern="1200" dirty="0"/>
        </a:p>
      </dsp:txBody>
      <dsp:txXfrm>
        <a:off x="2038491" y="1998778"/>
        <a:ext cx="1317165" cy="13171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D7495D-EBFA-4B7A-BBAC-CAA19F0CF43E}">
      <dsp:nvSpPr>
        <dsp:cNvPr id="0" name=""/>
        <dsp:cNvSpPr/>
      </dsp:nvSpPr>
      <dsp:spPr>
        <a:xfrm>
          <a:off x="0" y="634531"/>
          <a:ext cx="2158278" cy="129496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Igrač</a:t>
          </a:r>
          <a:endParaRPr lang="en-US" sz="3200" kern="1200"/>
        </a:p>
      </dsp:txBody>
      <dsp:txXfrm>
        <a:off x="0" y="634531"/>
        <a:ext cx="2158278" cy="1294967"/>
      </dsp:txXfrm>
    </dsp:sp>
    <dsp:sp modelId="{7B11FF02-D4B6-4C77-9F98-B0E1AB0153B5}">
      <dsp:nvSpPr>
        <dsp:cNvPr id="0" name=""/>
        <dsp:cNvSpPr/>
      </dsp:nvSpPr>
      <dsp:spPr>
        <a:xfrm>
          <a:off x="2374106" y="634531"/>
          <a:ext cx="2158278" cy="129496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Šumar</a:t>
          </a:r>
          <a:endParaRPr lang="en-US" sz="3200" kern="1200"/>
        </a:p>
      </dsp:txBody>
      <dsp:txXfrm>
        <a:off x="2374106" y="634531"/>
        <a:ext cx="2158278" cy="1294967"/>
      </dsp:txXfrm>
    </dsp:sp>
    <dsp:sp modelId="{E64CBCEB-32BB-45FE-B37B-BF7CFBC72955}">
      <dsp:nvSpPr>
        <dsp:cNvPr id="0" name=""/>
        <dsp:cNvSpPr/>
      </dsp:nvSpPr>
      <dsp:spPr>
        <a:xfrm>
          <a:off x="4748212" y="634531"/>
          <a:ext cx="2158278" cy="129496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Graditelj</a:t>
          </a:r>
          <a:endParaRPr lang="en-US" sz="3200" kern="1200"/>
        </a:p>
      </dsp:txBody>
      <dsp:txXfrm>
        <a:off x="4748212" y="634531"/>
        <a:ext cx="2158278" cy="1294967"/>
      </dsp:txXfrm>
    </dsp:sp>
    <dsp:sp modelId="{2DA4AA4F-CF23-416B-9159-0301E73BD7BF}">
      <dsp:nvSpPr>
        <dsp:cNvPr id="0" name=""/>
        <dsp:cNvSpPr/>
      </dsp:nvSpPr>
      <dsp:spPr>
        <a:xfrm>
          <a:off x="0" y="2145325"/>
          <a:ext cx="2158278" cy="129496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Aktivisti</a:t>
          </a:r>
          <a:endParaRPr lang="en-US" sz="3200" kern="1200"/>
        </a:p>
      </dsp:txBody>
      <dsp:txXfrm>
        <a:off x="0" y="2145325"/>
        <a:ext cx="2158278" cy="1294967"/>
      </dsp:txXfrm>
    </dsp:sp>
    <dsp:sp modelId="{14B14000-A59B-42CA-A512-E5D57E53F8C5}">
      <dsp:nvSpPr>
        <dsp:cNvPr id="0" name=""/>
        <dsp:cNvSpPr/>
      </dsp:nvSpPr>
      <dsp:spPr>
        <a:xfrm>
          <a:off x="2374106" y="2145325"/>
          <a:ext cx="2158278" cy="129496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Ribar</a:t>
          </a:r>
          <a:endParaRPr lang="en-US" sz="3200" kern="1200"/>
        </a:p>
      </dsp:txBody>
      <dsp:txXfrm>
        <a:off x="2374106" y="2145325"/>
        <a:ext cx="2158278" cy="1294967"/>
      </dsp:txXfrm>
    </dsp:sp>
    <dsp:sp modelId="{B94C8ACD-6365-492B-81C1-484E3E780D87}">
      <dsp:nvSpPr>
        <dsp:cNvPr id="0" name=""/>
        <dsp:cNvSpPr/>
      </dsp:nvSpPr>
      <dsp:spPr>
        <a:xfrm>
          <a:off x="4748212" y="2145325"/>
          <a:ext cx="2158278" cy="129496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Mentor</a:t>
          </a:r>
          <a:endParaRPr lang="en-US" sz="3200" kern="1200"/>
        </a:p>
      </dsp:txBody>
      <dsp:txXfrm>
        <a:off x="4748212" y="2145325"/>
        <a:ext cx="2158278" cy="1294967"/>
      </dsp:txXfrm>
    </dsp:sp>
    <dsp:sp modelId="{33407010-3477-430F-80CE-D89680C171F5}">
      <dsp:nvSpPr>
        <dsp:cNvPr id="0" name=""/>
        <dsp:cNvSpPr/>
      </dsp:nvSpPr>
      <dsp:spPr>
        <a:xfrm>
          <a:off x="2374106" y="3656120"/>
          <a:ext cx="2158278" cy="129496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Klimatolog</a:t>
          </a:r>
          <a:endParaRPr lang="en-US" sz="3200" kern="1200"/>
        </a:p>
      </dsp:txBody>
      <dsp:txXfrm>
        <a:off x="2374106" y="3656120"/>
        <a:ext cx="2158278" cy="12949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1">
  <dgm:title val=""/>
  <dgm:desc val=""/>
  <dgm:catLst>
    <dgm:cat type="list" pri="2000"/>
    <dgm:cat type="picture" pri="2500"/>
    <dgm:cat type="pictureconvert" pri="2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3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1"/>
      <dgm:constr type="sp" refType="w" refFor="ch" refForName="compNode" op="equ" fact="0.1"/>
      <dgm:constr type="primFontSz" for="des" ptType="node" op="equ" val="65"/>
    </dgm:constrLst>
    <dgm:ruleLst/>
    <dgm:forEach name="Name4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 axis="self"/>
        <dgm:constrLst>
          <dgm:constr type="h" refType="w" fact="1.06"/>
          <dgm:constr type="h" for="ch" forName="pictRect" refType="h" fact="0.65"/>
          <dgm:constr type="w" for="ch" forName="pictRect" refType="w"/>
          <dgm:constr type="l" for="ch" forName="pictRect"/>
          <dgm:constr type="t" for="ch" forName="pictRect"/>
          <dgm:constr type="w" for="ch" forName="textRect" refType="w"/>
          <dgm:constr type="h" for="ch" forName="textRect" refType="h" fact="0.35"/>
          <dgm:constr type="l" for="ch" forName="textRect"/>
          <dgm:constr type="t" for="ch" forName="textRect" refType="b" refFor="ch" refForName="pictRect"/>
        </dgm:constrLst>
        <dgm:ruleLst/>
        <dgm:layoutNode name="pictRect">
          <dgm:alg type="sp"/>
          <dgm:shape xmlns:r="http://schemas.openxmlformats.org/officeDocument/2006/relationships" type="roundRect" r:blip="" blipPhldr="1">
            <dgm:adjLst/>
          </dgm:shape>
          <dgm:presOf/>
          <dgm:constrLst/>
          <dgm:ruleLst/>
        </dgm:layoutNode>
        <dgm:layoutNode name="textRect" styleLbl="revTx">
          <dgm:varLst>
            <dgm:bulletEnabled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bMarg"/>
          </dgm:constrLst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F273-58B9-61E7-E617-3881DE85F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0EEBE-6193-9148-586F-3028652ECD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A7956-6E45-9BF1-1A8F-5DF90691A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A1D50-3AD0-AEA6-E8E2-EC5AF5B06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E825E-65AA-F7AD-FF07-D6E16701E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6393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0D7A6-5FAE-439B-DA3B-508A05113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6F9B5D-9CF7-2C8E-956D-AFCA57C14F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F36C4-C11F-60CD-BF66-3EE5498F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3BE42-3690-23FB-D22D-9C7EBC8D7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F0988-B52D-1D3C-E924-43551C62F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2500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E7B75F-2C37-623E-3189-8D4287C2F9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D599B-4873-622D-D549-13E4F21CBE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1BD0D-774D-7498-2028-FBCBFFC87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08DA9-A110-17E7-951D-9715C0078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A7337-C9EE-ECF8-1913-BD3E32760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5512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46E3A-A5DF-6AB2-D24F-EA07B56AB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FD44E-6E4A-F87A-9780-A0B2C4F94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78086-5817-1EA5-828E-04A04E859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3B632-1558-B70E-D145-E0C6E5863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6A852-4E1D-EC5B-51B2-F09E208BD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805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8D712-1EF5-5725-9ADE-868C10A1B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AEE11-D08C-D0DC-5DC9-75428ECCA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64EA8-73A1-09BF-10DB-18AB09E1E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590A5-F00B-09A5-74AB-94B3E4D93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DC561-C3CB-44E5-C584-ACCE872E0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511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307C0-B554-B04B-03CF-0B6F227BB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B060F-3BAB-B7B1-1FA5-7F117A015B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85CE0-1A70-D81D-E586-7B99FAF53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44C4AF-6ACE-6278-2C9D-41372BEC7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E6940-8036-0960-1E73-A9CEC83AA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E527F5-BB53-A94C-9837-7B004F9C4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7417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D61B3-1A78-CE3D-B63D-BFF45FAEB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9B29E5-2F88-ADC9-511D-BD61C653D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32D0C-B940-68F1-0E6A-67991566E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A736AB-78EF-A44F-88EE-BF609D2F31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E59485-43BB-5CFA-20CE-D2B30A1467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337F8C-0934-2778-4442-2F4BEF918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6CED4D-3DD2-30C0-8464-FD7E4C516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531559-DA83-C7C0-7D65-0B43D43EA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140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D37F3-E663-751D-25C0-835AEE906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6EC24D-2EB4-F0EF-6366-AC9A6B3A3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68C159-5F93-CC16-0CA0-CFAD12E75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A1D65C-74FE-F1BF-1DC4-57ACE3637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617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083DCC-27A3-681A-92A1-95851F083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FD1F6A-3B37-FFB6-7339-5E44F2C6D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426FA-1C16-AF63-72A8-D910A8AA0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6559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1B148-7BC2-C4A8-C45F-DD5058FF4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B9EED-439B-C022-D08F-2BCE1B1EA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2B3DC9-67D0-0511-9E2B-F6E3FBA53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3F587-84AA-19E2-4BFA-4F33D1A69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31A5C-1EE6-D7E4-F104-C673EEA23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A12BA-5504-ED4A-D34C-84FBC55DC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4392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73105-4781-CBBE-7D69-7E956861B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A018A5-2F7D-1EF2-2B39-B890AFBDBE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6A541-4888-232F-A35E-D7605533A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11043-136A-4F95-CCCE-371AA3143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10C37-1AAA-AA84-D336-7ADD107B0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6CC00-13DA-0237-246E-AE7FD6E4E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1038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D194A0-A362-8515-DBF4-FE49150CA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1CBE3-15A7-961C-C471-4A040D1F0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4C576-56BB-7961-575C-AE2A91D86B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4C2238-B46E-43CB-9749-21054C04614F}" type="datetimeFigureOut">
              <a:rPr lang="en-GB" smtClean="0"/>
              <a:t>11/05/2025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18FCF-E6CB-A1A8-8C7F-D01E72A221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304F8-3BB6-3C4D-5520-02AC962E2C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9C1B20-AD89-4ABC-9B47-4196E4C695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7610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ree growing from the ground&#10;&#10;AI-generated content may be incorrect.">
            <a:extLst>
              <a:ext uri="{FF2B5EF4-FFF2-40B4-BE49-F238E27FC236}">
                <a16:creationId xmlns:a16="http://schemas.microsoft.com/office/drawing/2014/main" id="{37D6E7AD-0253-464C-8481-5B104B8EFF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2222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A9B640-FE1D-F7D6-EDA6-3C35BF6AF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Urban Roots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DCEA5-43F9-178B-4326-E029F3C0C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0" y="4572002"/>
            <a:ext cx="10261600" cy="12029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200"/>
              <a:t>Dominik Novosel</a:t>
            </a:r>
          </a:p>
        </p:txBody>
      </p:sp>
    </p:spTree>
    <p:extLst>
      <p:ext uri="{BB962C8B-B14F-4D97-AF65-F5344CB8AC3E}">
        <p14:creationId xmlns:p14="http://schemas.microsoft.com/office/powerpoint/2010/main" val="3323372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0276AD-8F01-69BE-9E93-5E2DFE4DC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3" y="548464"/>
            <a:ext cx="6798541" cy="1675623"/>
          </a:xfrm>
        </p:spPr>
        <p:txBody>
          <a:bodyPr anchor="b">
            <a:normAutofit/>
          </a:bodyPr>
          <a:lstStyle/>
          <a:p>
            <a:r>
              <a:rPr lang="en-GB" sz="4000" dirty="0"/>
              <a:t>Zelena </a:t>
            </a:r>
            <a:r>
              <a:rPr lang="en-GB" sz="4000" dirty="0" err="1"/>
              <a:t>tema</a:t>
            </a:r>
            <a:endParaRPr lang="en-GB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2A5F39-0ECD-8B6F-4B7E-4618B1C455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4107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52E9A6-19E5-F220-643E-B3691AA168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9787120"/>
              </p:ext>
            </p:extLst>
          </p:nvPr>
        </p:nvGraphicFramePr>
        <p:xfrm>
          <a:off x="4553734" y="2409830"/>
          <a:ext cx="6798539" cy="37052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46423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87517-E6F9-114A-39FE-15AD9974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Urban Roots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F687BB2-3EA4-7657-97F2-F497C5FC7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6539868"/>
              </p:ext>
            </p:extLst>
          </p:nvPr>
        </p:nvGraphicFramePr>
        <p:xfrm>
          <a:off x="0" y="145026"/>
          <a:ext cx="11818373" cy="6567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1514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2" name="Rectangle 39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D18439-4C28-4E4A-85B7-7284FB040F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226" r="8635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93" name="Rectangle 39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B6C5ED-71B8-1049-F7B3-9D5000949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/>
              <a:t>Tijek igre i cilj</a:t>
            </a:r>
          </a:p>
        </p:txBody>
      </p:sp>
      <p:graphicFrame>
        <p:nvGraphicFramePr>
          <p:cNvPr id="373" name="Content Placeholder 2">
            <a:extLst>
              <a:ext uri="{FF2B5EF4-FFF2-40B4-BE49-F238E27FC236}">
                <a16:creationId xmlns:a16="http://schemas.microsoft.com/office/drawing/2014/main" id="{6555F162-F0BF-7105-2E21-3AE9117BBD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6281397"/>
              </p:ext>
            </p:extLst>
          </p:nvPr>
        </p:nvGraphicFramePr>
        <p:xfrm>
          <a:off x="838200" y="2434201"/>
          <a:ext cx="3822189" cy="3742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30401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08AC23-CD78-0E2D-CF1F-67AE1B9641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rcRect r="1779" b="1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EFFBA5-0F90-AB13-430F-211CAAFF0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Programski agenti</a:t>
            </a: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F2922A-8B29-9C98-C65C-3A78FC23E8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7580179"/>
              </p:ext>
            </p:extLst>
          </p:nvPr>
        </p:nvGraphicFramePr>
        <p:xfrm>
          <a:off x="4447308" y="591344"/>
          <a:ext cx="6906491" cy="558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85643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7A3274-EA04-2BB9-FB5E-A2C502737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Agentski sustav</a:t>
            </a:r>
          </a:p>
        </p:txBody>
      </p:sp>
      <p:pic>
        <p:nvPicPr>
          <p:cNvPr id="7" name="Content Placeholder 6" descr="A diagram of a company&#10;&#10;AI-generated content may be incorrect.">
            <a:extLst>
              <a:ext uri="{FF2B5EF4-FFF2-40B4-BE49-F238E27FC236}">
                <a16:creationId xmlns:a16="http://schemas.microsoft.com/office/drawing/2014/main" id="{CE9D2027-2215-1D43-1BD5-44B832698B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874" y="1931778"/>
            <a:ext cx="8520200" cy="4302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77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AE46DE-0D3D-ABB1-39D2-52322F7F6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Hvala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pažnji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59927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73</Words>
  <Application>Microsoft Office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 Theme</vt:lpstr>
      <vt:lpstr>Urban Roots</vt:lpstr>
      <vt:lpstr>Zelena tema</vt:lpstr>
      <vt:lpstr>Urban Roots</vt:lpstr>
      <vt:lpstr>Tijek igre i cilj</vt:lpstr>
      <vt:lpstr>Programski agenti</vt:lpstr>
      <vt:lpstr>Agentski sustav</vt:lpstr>
      <vt:lpstr>Hvala na pažnji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Dominik Novosel</dc:creator>
  <cp:lastModifiedBy>Dominik Novosel</cp:lastModifiedBy>
  <cp:revision>2</cp:revision>
  <dcterms:created xsi:type="dcterms:W3CDTF">2025-05-11T12:59:36Z</dcterms:created>
  <dcterms:modified xsi:type="dcterms:W3CDTF">2025-05-11T20:45:54Z</dcterms:modified>
</cp:coreProperties>
</file>

<file path=docProps/thumbnail.jpeg>
</file>